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0" r:id="rId1"/>
  </p:sldMasterIdLst>
  <p:notesMasterIdLst>
    <p:notesMasterId r:id="rId6"/>
  </p:notesMasterIdLst>
  <p:handoutMasterIdLst>
    <p:handoutMasterId r:id="rId7"/>
  </p:handoutMasterIdLst>
  <p:sldIdLst>
    <p:sldId id="256" r:id="rId2"/>
    <p:sldId id="303" r:id="rId3"/>
    <p:sldId id="304" r:id="rId4"/>
    <p:sldId id="292" r:id="rId5"/>
  </p:sldIdLst>
  <p:sldSz cx="13439775" cy="7561263"/>
  <p:notesSz cx="6881813" cy="9661525"/>
  <p:custDataLst>
    <p:tags r:id="rId8"/>
  </p:custDataLst>
  <p:defaultTextStyle>
    <a:defPPr>
      <a:defRPr lang="de-DE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0">
          <p15:clr>
            <a:srgbClr val="A4A3A4"/>
          </p15:clr>
        </p15:guide>
        <p15:guide id="2" orient="horz" pos="4286">
          <p15:clr>
            <a:srgbClr val="A4A3A4"/>
          </p15:clr>
        </p15:guide>
        <p15:guide id="3" orient="horz" pos="4405">
          <p15:clr>
            <a:srgbClr val="A4A3A4"/>
          </p15:clr>
        </p15:guide>
        <p15:guide id="4" orient="horz" pos="2608">
          <p15:clr>
            <a:srgbClr val="A4A3A4"/>
          </p15:clr>
        </p15:guide>
        <p15:guide id="5" orient="horz" pos="1474">
          <p15:clr>
            <a:srgbClr val="A4A3A4"/>
          </p15:clr>
        </p15:guide>
        <p15:guide id="6" pos="288">
          <p15:clr>
            <a:srgbClr val="A4A3A4"/>
          </p15:clr>
        </p15:guide>
        <p15:guide id="7" pos="8186">
          <p15:clr>
            <a:srgbClr val="A4A3A4"/>
          </p15:clr>
        </p15:guide>
        <p15:guide id="8" pos="4095">
          <p15:clr>
            <a:srgbClr val="A4A3A4"/>
          </p15:clr>
        </p15:guide>
        <p15:guide id="9" pos="4379">
          <p15:clr>
            <a:srgbClr val="A4A3A4"/>
          </p15:clr>
        </p15:guide>
        <p15:guide id="10" pos="8051">
          <p15:clr>
            <a:srgbClr val="A4A3A4"/>
          </p15:clr>
        </p15:guide>
        <p15:guide id="11" pos="42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3">
          <p15:clr>
            <a:srgbClr val="A4A3A4"/>
          </p15:clr>
        </p15:guide>
        <p15:guide id="2" pos="528">
          <p15:clr>
            <a:srgbClr val="A4A3A4"/>
          </p15:clr>
        </p15:guide>
        <p15:guide id="3" pos="40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andt, Nicole" initials="BN" lastIdx="4" clrIdx="0"/>
  <p:cmAuthor id="1" name="Hasse, Georg" initials="HG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31"/>
    <a:srgbClr val="E3213A"/>
    <a:srgbClr val="CA1001"/>
    <a:srgbClr val="E2003B"/>
    <a:srgbClr val="E4032E"/>
    <a:srgbClr val="FAFAFA"/>
    <a:srgbClr val="FFC8C8"/>
    <a:srgbClr val="EAEAEA"/>
    <a:srgbClr val="FFEAA7"/>
    <a:srgbClr val="FFD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4707" autoAdjust="0"/>
  </p:normalViewPr>
  <p:slideViewPr>
    <p:cSldViewPr>
      <p:cViewPr varScale="1">
        <p:scale>
          <a:sx n="73" d="100"/>
          <a:sy n="73" d="100"/>
        </p:scale>
        <p:origin x="955" y="29"/>
      </p:cViewPr>
      <p:guideLst>
        <p:guide orient="horz" pos="930"/>
        <p:guide orient="horz" pos="4286"/>
        <p:guide orient="horz" pos="4405"/>
        <p:guide orient="horz" pos="2608"/>
        <p:guide orient="horz" pos="1474"/>
        <p:guide pos="288"/>
        <p:guide pos="8186"/>
        <p:guide pos="4095"/>
        <p:guide pos="4379"/>
        <p:guide pos="8051"/>
        <p:guide pos="42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652" y="-96"/>
      </p:cViewPr>
      <p:guideLst>
        <p:guide orient="horz" pos="3043"/>
        <p:guide pos="528"/>
        <p:guide pos="40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7476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63500" y="317500"/>
            <a:ext cx="7385050" cy="4156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39519" y="4830762"/>
            <a:ext cx="5602623" cy="4106148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2" y="9176773"/>
            <a:ext cx="2544040" cy="48307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/>
            </a:lvl1pPr>
          </a:lstStyle>
          <a:p>
            <a:fld id="{0ED25140-4F5F-46D8-9DB1-78FDCD0D288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1" y="9075507"/>
            <a:ext cx="688181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15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spcAft>
        <a:spcPts val="60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285750" indent="-285750" algn="l" defTabSz="1043056" rtl="0" eaLnBrk="1" latinLnBrk="0" hangingPunct="1">
      <a:spcAft>
        <a:spcPts val="600"/>
      </a:spcAft>
      <a:buFontTx/>
      <a:buBlip>
        <a:blip r:embed="rId2"/>
      </a:buBlip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504000" indent="-180000" algn="l" defTabSz="1043056" rtl="0" eaLnBrk="1" latinLnBrk="0" hangingPunct="1">
      <a:spcAft>
        <a:spcPts val="600"/>
      </a:spcAft>
      <a:buFontTx/>
      <a:buBlip>
        <a:blip r:embed="rId3"/>
      </a:buBlip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684000" indent="-180000" algn="l" defTabSz="1043056" rtl="0" eaLnBrk="1" latinLnBrk="0" hangingPunct="1">
      <a:spcAft>
        <a:spcPts val="600"/>
      </a:spcAft>
      <a:buFontTx/>
      <a:buBlip>
        <a:blip r:embed="rId3"/>
      </a:buBlip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864000" indent="-180000" algn="l" defTabSz="1043056" rtl="0" eaLnBrk="1" latinLnBrk="0" hangingPunct="1">
      <a:spcAft>
        <a:spcPts val="600"/>
      </a:spcAft>
      <a:buFontTx/>
      <a:buBlip>
        <a:blip r:embed="rId3"/>
      </a:buBlip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25140-4F5F-46D8-9DB1-78FDCD0D288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365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932465" y="3114100"/>
            <a:ext cx="7420318" cy="21960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Datum einfügen  |  Ort einfügen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2792" y="2343128"/>
            <a:ext cx="10588834" cy="602081"/>
          </a:xfrm>
        </p:spPr>
        <p:txBody>
          <a:bodyPr anchor="b"/>
          <a:lstStyle>
            <a:lvl1pPr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GB" dirty="0"/>
          </a:p>
        </p:txBody>
      </p:sp>
      <p:pic>
        <p:nvPicPr>
          <p:cNvPr id="4" name="Grafik 3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87" y="2870199"/>
            <a:ext cx="13520949" cy="5865301"/>
          </a:xfrm>
          <a:prstGeom prst="rect">
            <a:avLst/>
          </a:prstGeom>
        </p:spPr>
      </p:pic>
      <p:grpSp>
        <p:nvGrpSpPr>
          <p:cNvPr id="13" name="Gruppieren 6"/>
          <p:cNvGrpSpPr>
            <a:grpSpLocks noChangeAspect="1"/>
          </p:cNvGrpSpPr>
          <p:nvPr userDrawn="1"/>
        </p:nvGrpSpPr>
        <p:grpSpPr>
          <a:xfrm>
            <a:off x="9333619" y="738665"/>
            <a:ext cx="3178800" cy="482616"/>
            <a:chOff x="381000" y="7094538"/>
            <a:chExt cx="1871663" cy="284162"/>
          </a:xfrm>
        </p:grpSpPr>
        <p:sp>
          <p:nvSpPr>
            <p:cNvPr id="14" name="Freeform 8"/>
            <p:cNvSpPr>
              <a:spLocks/>
            </p:cNvSpPr>
            <p:nvPr userDrawn="1"/>
          </p:nvSpPr>
          <p:spPr bwMode="auto">
            <a:xfrm rot="10800000">
              <a:off x="1531938" y="7148513"/>
              <a:ext cx="244475" cy="219075"/>
            </a:xfrm>
            <a:custGeom>
              <a:avLst/>
              <a:gdLst/>
              <a:ahLst/>
              <a:cxnLst>
                <a:cxn ang="0">
                  <a:pos x="99" y="118"/>
                </a:cxn>
                <a:cxn ang="0">
                  <a:pos x="136" y="118"/>
                </a:cxn>
                <a:cxn ang="0">
                  <a:pos x="136" y="0"/>
                </a:cxn>
                <a:cxn ang="0">
                  <a:pos x="98" y="0"/>
                </a:cxn>
                <a:cxn ang="0">
                  <a:pos x="98" y="59"/>
                </a:cxn>
                <a:cxn ang="0">
                  <a:pos x="65" y="92"/>
                </a:cxn>
                <a:cxn ang="0">
                  <a:pos x="39" y="68"/>
                </a:cxn>
                <a:cxn ang="0">
                  <a:pos x="39" y="0"/>
                </a:cxn>
                <a:cxn ang="0">
                  <a:pos x="0" y="0"/>
                </a:cxn>
                <a:cxn ang="0">
                  <a:pos x="0" y="80"/>
                </a:cxn>
                <a:cxn ang="0">
                  <a:pos x="51" y="122"/>
                </a:cxn>
                <a:cxn ang="0">
                  <a:pos x="99" y="102"/>
                </a:cxn>
                <a:cxn ang="0">
                  <a:pos x="99" y="102"/>
                </a:cxn>
                <a:cxn ang="0">
                  <a:pos x="99" y="118"/>
                </a:cxn>
              </a:cxnLst>
              <a:rect l="0" t="0" r="r" b="b"/>
              <a:pathLst>
                <a:path w="136" h="122">
                  <a:moveTo>
                    <a:pt x="99" y="118"/>
                  </a:moveTo>
                  <a:cubicBezTo>
                    <a:pt x="136" y="118"/>
                    <a:pt x="136" y="118"/>
                    <a:pt x="136" y="118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8" y="81"/>
                    <a:pt x="86" y="92"/>
                    <a:pt x="65" y="92"/>
                  </a:cubicBezTo>
                  <a:cubicBezTo>
                    <a:pt x="47" y="92"/>
                    <a:pt x="39" y="84"/>
                    <a:pt x="39" y="6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4"/>
                    <a:pt x="31" y="122"/>
                    <a:pt x="51" y="122"/>
                  </a:cubicBezTo>
                  <a:cubicBezTo>
                    <a:pt x="73" y="122"/>
                    <a:pt x="92" y="112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lnTo>
                    <a:pt x="99" y="118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5" name="Freeform 5"/>
            <p:cNvSpPr>
              <a:spLocks/>
            </p:cNvSpPr>
            <p:nvPr userDrawn="1"/>
          </p:nvSpPr>
          <p:spPr bwMode="auto">
            <a:xfrm>
              <a:off x="381000" y="7151688"/>
              <a:ext cx="255588" cy="227012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70" y="126"/>
                </a:cxn>
                <a:cxn ang="0">
                  <a:pos x="142" y="86"/>
                </a:cxn>
                <a:cxn ang="0">
                  <a:pos x="90" y="50"/>
                </a:cxn>
                <a:cxn ang="0">
                  <a:pos x="63" y="47"/>
                </a:cxn>
                <a:cxn ang="0">
                  <a:pos x="44" y="36"/>
                </a:cxn>
                <a:cxn ang="0">
                  <a:pos x="69" y="24"/>
                </a:cxn>
                <a:cxn ang="0">
                  <a:pos x="95" y="39"/>
                </a:cxn>
                <a:cxn ang="0">
                  <a:pos x="138" y="39"/>
                </a:cxn>
                <a:cxn ang="0">
                  <a:pos x="68" y="0"/>
                </a:cxn>
                <a:cxn ang="0">
                  <a:pos x="4" y="39"/>
                </a:cxn>
                <a:cxn ang="0">
                  <a:pos x="43" y="73"/>
                </a:cxn>
                <a:cxn ang="0">
                  <a:pos x="78" y="77"/>
                </a:cxn>
                <a:cxn ang="0">
                  <a:pos x="100" y="89"/>
                </a:cxn>
                <a:cxn ang="0">
                  <a:pos x="72" y="102"/>
                </a:cxn>
                <a:cxn ang="0">
                  <a:pos x="43" y="85"/>
                </a:cxn>
                <a:cxn ang="0">
                  <a:pos x="0" y="85"/>
                </a:cxn>
              </a:cxnLst>
              <a:rect l="0" t="0" r="r" b="b"/>
              <a:pathLst>
                <a:path w="142" h="126">
                  <a:moveTo>
                    <a:pt x="0" y="85"/>
                  </a:moveTo>
                  <a:cubicBezTo>
                    <a:pt x="2" y="113"/>
                    <a:pt x="25" y="126"/>
                    <a:pt x="70" y="126"/>
                  </a:cubicBezTo>
                  <a:cubicBezTo>
                    <a:pt x="103" y="126"/>
                    <a:pt x="142" y="121"/>
                    <a:pt x="142" y="86"/>
                  </a:cubicBezTo>
                  <a:cubicBezTo>
                    <a:pt x="142" y="66"/>
                    <a:pt x="130" y="54"/>
                    <a:pt x="90" y="50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47" y="46"/>
                    <a:pt x="44" y="42"/>
                    <a:pt x="44" y="36"/>
                  </a:cubicBezTo>
                  <a:cubicBezTo>
                    <a:pt x="44" y="25"/>
                    <a:pt x="59" y="24"/>
                    <a:pt x="69" y="24"/>
                  </a:cubicBezTo>
                  <a:cubicBezTo>
                    <a:pt x="80" y="24"/>
                    <a:pt x="93" y="27"/>
                    <a:pt x="95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5" y="17"/>
                    <a:pt x="123" y="0"/>
                    <a:pt x="68" y="0"/>
                  </a:cubicBezTo>
                  <a:cubicBezTo>
                    <a:pt x="36" y="0"/>
                    <a:pt x="4" y="7"/>
                    <a:pt x="4" y="39"/>
                  </a:cubicBezTo>
                  <a:cubicBezTo>
                    <a:pt x="4" y="62"/>
                    <a:pt x="18" y="69"/>
                    <a:pt x="43" y="73"/>
                  </a:cubicBezTo>
                  <a:cubicBezTo>
                    <a:pt x="78" y="77"/>
                    <a:pt x="78" y="77"/>
                    <a:pt x="78" y="77"/>
                  </a:cubicBezTo>
                  <a:cubicBezTo>
                    <a:pt x="96" y="80"/>
                    <a:pt x="100" y="83"/>
                    <a:pt x="100" y="89"/>
                  </a:cubicBezTo>
                  <a:cubicBezTo>
                    <a:pt x="100" y="98"/>
                    <a:pt x="89" y="102"/>
                    <a:pt x="72" y="102"/>
                  </a:cubicBezTo>
                  <a:cubicBezTo>
                    <a:pt x="52" y="102"/>
                    <a:pt x="45" y="95"/>
                    <a:pt x="43" y="85"/>
                  </a:cubicBez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57225" y="7151688"/>
              <a:ext cx="274638" cy="227012"/>
            </a:xfrm>
            <a:custGeom>
              <a:avLst/>
              <a:gdLst/>
              <a:ahLst/>
              <a:cxnLst>
                <a:cxn ang="0">
                  <a:pos x="110" y="87"/>
                </a:cxn>
                <a:cxn ang="0">
                  <a:pos x="78" y="102"/>
                </a:cxn>
                <a:cxn ang="0">
                  <a:pos x="40" y="74"/>
                </a:cxn>
                <a:cxn ang="0">
                  <a:pos x="40" y="73"/>
                </a:cxn>
                <a:cxn ang="0">
                  <a:pos x="153" y="73"/>
                </a:cxn>
                <a:cxn ang="0">
                  <a:pos x="153" y="70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8" y="126"/>
                </a:cxn>
                <a:cxn ang="0">
                  <a:pos x="151" y="87"/>
                </a:cxn>
                <a:cxn ang="0">
                  <a:pos x="110" y="87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77" y="24"/>
                </a:cxn>
                <a:cxn ang="0">
                  <a:pos x="113" y="50"/>
                </a:cxn>
                <a:cxn ang="0">
                  <a:pos x="113" y="50"/>
                </a:cxn>
                <a:cxn ang="0">
                  <a:pos x="40" y="50"/>
                </a:cxn>
              </a:cxnLst>
              <a:rect l="0" t="0" r="r" b="b"/>
              <a:pathLst>
                <a:path w="153" h="126">
                  <a:moveTo>
                    <a:pt x="110" y="87"/>
                  </a:moveTo>
                  <a:cubicBezTo>
                    <a:pt x="104" y="97"/>
                    <a:pt x="93" y="102"/>
                    <a:pt x="78" y="102"/>
                  </a:cubicBezTo>
                  <a:cubicBezTo>
                    <a:pt x="52" y="102"/>
                    <a:pt x="40" y="85"/>
                    <a:pt x="40" y="74"/>
                  </a:cubicBezTo>
                  <a:cubicBezTo>
                    <a:pt x="40" y="73"/>
                    <a:pt x="40" y="73"/>
                    <a:pt x="40" y="73"/>
                  </a:cubicBezTo>
                  <a:cubicBezTo>
                    <a:pt x="153" y="73"/>
                    <a:pt x="153" y="73"/>
                    <a:pt x="153" y="73"/>
                  </a:cubicBezTo>
                  <a:cubicBezTo>
                    <a:pt x="153" y="70"/>
                    <a:pt x="153" y="70"/>
                    <a:pt x="153" y="70"/>
                  </a:cubicBezTo>
                  <a:cubicBezTo>
                    <a:pt x="153" y="25"/>
                    <a:pt x="129" y="0"/>
                    <a:pt x="78" y="0"/>
                  </a:cubicBezTo>
                  <a:cubicBezTo>
                    <a:pt x="31" y="0"/>
                    <a:pt x="0" y="19"/>
                    <a:pt x="0" y="63"/>
                  </a:cubicBezTo>
                  <a:cubicBezTo>
                    <a:pt x="0" y="107"/>
                    <a:pt x="31" y="126"/>
                    <a:pt x="78" y="126"/>
                  </a:cubicBezTo>
                  <a:cubicBezTo>
                    <a:pt x="113" y="126"/>
                    <a:pt x="140" y="114"/>
                    <a:pt x="151" y="87"/>
                  </a:cubicBezTo>
                  <a:lnTo>
                    <a:pt x="110" y="87"/>
                  </a:lnTo>
                  <a:close/>
                  <a:moveTo>
                    <a:pt x="40" y="50"/>
                  </a:moveTo>
                  <a:cubicBezTo>
                    <a:pt x="40" y="50"/>
                    <a:pt x="40" y="50"/>
                    <a:pt x="40" y="50"/>
                  </a:cubicBezTo>
                  <a:cubicBezTo>
                    <a:pt x="40" y="47"/>
                    <a:pt x="46" y="24"/>
                    <a:pt x="77" y="24"/>
                  </a:cubicBezTo>
                  <a:cubicBezTo>
                    <a:pt x="105" y="24"/>
                    <a:pt x="113" y="44"/>
                    <a:pt x="113" y="50"/>
                  </a:cubicBezTo>
                  <a:cubicBezTo>
                    <a:pt x="113" y="50"/>
                    <a:pt x="113" y="50"/>
                    <a:pt x="113" y="50"/>
                  </a:cubicBezTo>
                  <a:lnTo>
                    <a:pt x="40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5" name="Freeform 7"/>
            <p:cNvSpPr>
              <a:spLocks/>
            </p:cNvSpPr>
            <p:nvPr userDrawn="1"/>
          </p:nvSpPr>
          <p:spPr bwMode="auto">
            <a:xfrm>
              <a:off x="952500" y="7151688"/>
              <a:ext cx="269875" cy="227012"/>
            </a:xfrm>
            <a:custGeom>
              <a:avLst/>
              <a:gdLst/>
              <a:ahLst/>
              <a:cxnLst>
                <a:cxn ang="0">
                  <a:pos x="150" y="47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5" y="126"/>
                </a:cxn>
                <a:cxn ang="0">
                  <a:pos x="150" y="75"/>
                </a:cxn>
                <a:cxn ang="0">
                  <a:pos x="110" y="75"/>
                </a:cxn>
                <a:cxn ang="0">
                  <a:pos x="78" y="99"/>
                </a:cxn>
                <a:cxn ang="0">
                  <a:pos x="40" y="63"/>
                </a:cxn>
                <a:cxn ang="0">
                  <a:pos x="78" y="27"/>
                </a:cxn>
                <a:cxn ang="0">
                  <a:pos x="110" y="47"/>
                </a:cxn>
                <a:cxn ang="0">
                  <a:pos x="150" y="47"/>
                </a:cxn>
              </a:cxnLst>
              <a:rect l="0" t="0" r="r" b="b"/>
              <a:pathLst>
                <a:path w="150" h="126">
                  <a:moveTo>
                    <a:pt x="150" y="47"/>
                  </a:moveTo>
                  <a:cubicBezTo>
                    <a:pt x="143" y="9"/>
                    <a:pt x="108" y="0"/>
                    <a:pt x="78" y="0"/>
                  </a:cubicBezTo>
                  <a:cubicBezTo>
                    <a:pt x="32" y="0"/>
                    <a:pt x="0" y="19"/>
                    <a:pt x="0" y="63"/>
                  </a:cubicBezTo>
                  <a:cubicBezTo>
                    <a:pt x="0" y="107"/>
                    <a:pt x="30" y="126"/>
                    <a:pt x="75" y="126"/>
                  </a:cubicBezTo>
                  <a:cubicBezTo>
                    <a:pt x="113" y="126"/>
                    <a:pt x="143" y="117"/>
                    <a:pt x="150" y="75"/>
                  </a:cubicBezTo>
                  <a:cubicBezTo>
                    <a:pt x="110" y="75"/>
                    <a:pt x="110" y="75"/>
                    <a:pt x="110" y="75"/>
                  </a:cubicBezTo>
                  <a:cubicBezTo>
                    <a:pt x="108" y="90"/>
                    <a:pt x="95" y="99"/>
                    <a:pt x="78" y="99"/>
                  </a:cubicBezTo>
                  <a:cubicBezTo>
                    <a:pt x="54" y="99"/>
                    <a:pt x="40" y="86"/>
                    <a:pt x="40" y="63"/>
                  </a:cubicBezTo>
                  <a:cubicBezTo>
                    <a:pt x="40" y="40"/>
                    <a:pt x="54" y="27"/>
                    <a:pt x="78" y="27"/>
                  </a:cubicBezTo>
                  <a:cubicBezTo>
                    <a:pt x="94" y="27"/>
                    <a:pt x="106" y="32"/>
                    <a:pt x="110" y="47"/>
                  </a:cubicBezTo>
                  <a:lnTo>
                    <a:pt x="15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1244600" y="7155656"/>
              <a:ext cx="244475" cy="219075"/>
            </a:xfrm>
            <a:custGeom>
              <a:avLst/>
              <a:gdLst/>
              <a:ahLst/>
              <a:cxnLst>
                <a:cxn ang="0">
                  <a:pos x="99" y="118"/>
                </a:cxn>
                <a:cxn ang="0">
                  <a:pos x="136" y="118"/>
                </a:cxn>
                <a:cxn ang="0">
                  <a:pos x="136" y="0"/>
                </a:cxn>
                <a:cxn ang="0">
                  <a:pos x="98" y="0"/>
                </a:cxn>
                <a:cxn ang="0">
                  <a:pos x="98" y="59"/>
                </a:cxn>
                <a:cxn ang="0">
                  <a:pos x="65" y="92"/>
                </a:cxn>
                <a:cxn ang="0">
                  <a:pos x="39" y="68"/>
                </a:cxn>
                <a:cxn ang="0">
                  <a:pos x="39" y="0"/>
                </a:cxn>
                <a:cxn ang="0">
                  <a:pos x="0" y="0"/>
                </a:cxn>
                <a:cxn ang="0">
                  <a:pos x="0" y="80"/>
                </a:cxn>
                <a:cxn ang="0">
                  <a:pos x="51" y="122"/>
                </a:cxn>
                <a:cxn ang="0">
                  <a:pos x="99" y="102"/>
                </a:cxn>
                <a:cxn ang="0">
                  <a:pos x="99" y="102"/>
                </a:cxn>
                <a:cxn ang="0">
                  <a:pos x="99" y="118"/>
                </a:cxn>
              </a:cxnLst>
              <a:rect l="0" t="0" r="r" b="b"/>
              <a:pathLst>
                <a:path w="136" h="122">
                  <a:moveTo>
                    <a:pt x="99" y="118"/>
                  </a:moveTo>
                  <a:cubicBezTo>
                    <a:pt x="136" y="118"/>
                    <a:pt x="136" y="118"/>
                    <a:pt x="136" y="118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8" y="81"/>
                    <a:pt x="86" y="92"/>
                    <a:pt x="65" y="92"/>
                  </a:cubicBezTo>
                  <a:cubicBezTo>
                    <a:pt x="47" y="92"/>
                    <a:pt x="39" y="84"/>
                    <a:pt x="39" y="6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4"/>
                    <a:pt x="31" y="122"/>
                    <a:pt x="51" y="122"/>
                  </a:cubicBezTo>
                  <a:cubicBezTo>
                    <a:pt x="73" y="122"/>
                    <a:pt x="92" y="112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lnTo>
                    <a:pt x="99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7" name="Freeform 10"/>
            <p:cNvSpPr>
              <a:spLocks noEditPoints="1"/>
            </p:cNvSpPr>
            <p:nvPr userDrawn="1"/>
          </p:nvSpPr>
          <p:spPr bwMode="auto">
            <a:xfrm>
              <a:off x="1801813" y="7151688"/>
              <a:ext cx="274638" cy="227012"/>
            </a:xfrm>
            <a:custGeom>
              <a:avLst/>
              <a:gdLst/>
              <a:ahLst/>
              <a:cxnLst>
                <a:cxn ang="0">
                  <a:pos x="110" y="87"/>
                </a:cxn>
                <a:cxn ang="0">
                  <a:pos x="78" y="102"/>
                </a:cxn>
                <a:cxn ang="0">
                  <a:pos x="40" y="74"/>
                </a:cxn>
                <a:cxn ang="0">
                  <a:pos x="40" y="73"/>
                </a:cxn>
                <a:cxn ang="0">
                  <a:pos x="153" y="73"/>
                </a:cxn>
                <a:cxn ang="0">
                  <a:pos x="153" y="70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8" y="126"/>
                </a:cxn>
                <a:cxn ang="0">
                  <a:pos x="151" y="87"/>
                </a:cxn>
                <a:cxn ang="0">
                  <a:pos x="110" y="87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77" y="24"/>
                </a:cxn>
                <a:cxn ang="0">
                  <a:pos x="113" y="50"/>
                </a:cxn>
                <a:cxn ang="0">
                  <a:pos x="113" y="50"/>
                </a:cxn>
                <a:cxn ang="0">
                  <a:pos x="40" y="50"/>
                </a:cxn>
              </a:cxnLst>
              <a:rect l="0" t="0" r="r" b="b"/>
              <a:pathLst>
                <a:path w="153" h="126">
                  <a:moveTo>
                    <a:pt x="110" y="87"/>
                  </a:moveTo>
                  <a:cubicBezTo>
                    <a:pt x="104" y="97"/>
                    <a:pt x="93" y="102"/>
                    <a:pt x="78" y="102"/>
                  </a:cubicBezTo>
                  <a:cubicBezTo>
                    <a:pt x="52" y="102"/>
                    <a:pt x="40" y="85"/>
                    <a:pt x="40" y="74"/>
                  </a:cubicBezTo>
                  <a:cubicBezTo>
                    <a:pt x="40" y="73"/>
                    <a:pt x="40" y="73"/>
                    <a:pt x="40" y="73"/>
                  </a:cubicBezTo>
                  <a:cubicBezTo>
                    <a:pt x="153" y="73"/>
                    <a:pt x="153" y="73"/>
                    <a:pt x="153" y="73"/>
                  </a:cubicBezTo>
                  <a:cubicBezTo>
                    <a:pt x="153" y="70"/>
                    <a:pt x="153" y="70"/>
                    <a:pt x="153" y="70"/>
                  </a:cubicBezTo>
                  <a:cubicBezTo>
                    <a:pt x="153" y="25"/>
                    <a:pt x="129" y="0"/>
                    <a:pt x="78" y="0"/>
                  </a:cubicBezTo>
                  <a:cubicBezTo>
                    <a:pt x="31" y="0"/>
                    <a:pt x="0" y="19"/>
                    <a:pt x="0" y="63"/>
                  </a:cubicBezTo>
                  <a:cubicBezTo>
                    <a:pt x="0" y="107"/>
                    <a:pt x="31" y="126"/>
                    <a:pt x="78" y="126"/>
                  </a:cubicBezTo>
                  <a:cubicBezTo>
                    <a:pt x="113" y="126"/>
                    <a:pt x="140" y="114"/>
                    <a:pt x="151" y="87"/>
                  </a:cubicBezTo>
                  <a:lnTo>
                    <a:pt x="110" y="87"/>
                  </a:lnTo>
                  <a:close/>
                  <a:moveTo>
                    <a:pt x="40" y="50"/>
                  </a:moveTo>
                  <a:cubicBezTo>
                    <a:pt x="40" y="50"/>
                    <a:pt x="40" y="50"/>
                    <a:pt x="40" y="50"/>
                  </a:cubicBezTo>
                  <a:cubicBezTo>
                    <a:pt x="40" y="47"/>
                    <a:pt x="46" y="24"/>
                    <a:pt x="77" y="24"/>
                  </a:cubicBezTo>
                  <a:cubicBezTo>
                    <a:pt x="105" y="24"/>
                    <a:pt x="113" y="44"/>
                    <a:pt x="113" y="50"/>
                  </a:cubicBezTo>
                  <a:cubicBezTo>
                    <a:pt x="113" y="50"/>
                    <a:pt x="113" y="50"/>
                    <a:pt x="113" y="50"/>
                  </a:cubicBezTo>
                  <a:lnTo>
                    <a:pt x="40" y="5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CA1001"/>
                </a:solidFill>
              </a:endParaRPr>
            </a:p>
          </p:txBody>
        </p:sp>
        <p:sp>
          <p:nvSpPr>
            <p:cNvPr id="28" name="Freeform 11"/>
            <p:cNvSpPr>
              <a:spLocks/>
            </p:cNvSpPr>
            <p:nvPr userDrawn="1"/>
          </p:nvSpPr>
          <p:spPr bwMode="auto">
            <a:xfrm>
              <a:off x="2082800" y="7094538"/>
              <a:ext cx="169863" cy="280987"/>
            </a:xfrm>
            <a:custGeom>
              <a:avLst/>
              <a:gdLst/>
              <a:ahLst/>
              <a:cxnLst>
                <a:cxn ang="0">
                  <a:pos x="24" y="36"/>
                </a:cxn>
                <a:cxn ang="0">
                  <a:pos x="0" y="36"/>
                </a:cxn>
                <a:cxn ang="0">
                  <a:pos x="0" y="62"/>
                </a:cxn>
                <a:cxn ang="0">
                  <a:pos x="24" y="62"/>
                </a:cxn>
                <a:cxn ang="0">
                  <a:pos x="24" y="121"/>
                </a:cxn>
                <a:cxn ang="0">
                  <a:pos x="64" y="156"/>
                </a:cxn>
                <a:cxn ang="0">
                  <a:pos x="95" y="154"/>
                </a:cxn>
                <a:cxn ang="0">
                  <a:pos x="95" y="128"/>
                </a:cxn>
                <a:cxn ang="0">
                  <a:pos x="76" y="129"/>
                </a:cxn>
                <a:cxn ang="0">
                  <a:pos x="63" y="117"/>
                </a:cxn>
                <a:cxn ang="0">
                  <a:pos x="63" y="62"/>
                </a:cxn>
                <a:cxn ang="0">
                  <a:pos x="94" y="62"/>
                </a:cxn>
                <a:cxn ang="0">
                  <a:pos x="94" y="36"/>
                </a:cxn>
                <a:cxn ang="0">
                  <a:pos x="63" y="36"/>
                </a:cxn>
                <a:cxn ang="0">
                  <a:pos x="63" y="0"/>
                </a:cxn>
                <a:cxn ang="0">
                  <a:pos x="24" y="0"/>
                </a:cxn>
                <a:cxn ang="0">
                  <a:pos x="24" y="36"/>
                </a:cxn>
              </a:cxnLst>
              <a:rect l="0" t="0" r="r" b="b"/>
              <a:pathLst>
                <a:path w="95" h="156">
                  <a:moveTo>
                    <a:pt x="24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4" y="121"/>
                    <a:pt x="24" y="121"/>
                    <a:pt x="24" y="121"/>
                  </a:cubicBezTo>
                  <a:cubicBezTo>
                    <a:pt x="24" y="143"/>
                    <a:pt x="28" y="156"/>
                    <a:pt x="64" y="156"/>
                  </a:cubicBezTo>
                  <a:cubicBezTo>
                    <a:pt x="73" y="156"/>
                    <a:pt x="87" y="155"/>
                    <a:pt x="95" y="154"/>
                  </a:cubicBezTo>
                  <a:cubicBezTo>
                    <a:pt x="95" y="128"/>
                    <a:pt x="95" y="128"/>
                    <a:pt x="95" y="128"/>
                  </a:cubicBezTo>
                  <a:cubicBezTo>
                    <a:pt x="89" y="129"/>
                    <a:pt x="83" y="129"/>
                    <a:pt x="76" y="129"/>
                  </a:cubicBezTo>
                  <a:cubicBezTo>
                    <a:pt x="66" y="129"/>
                    <a:pt x="63" y="126"/>
                    <a:pt x="63" y="117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4" y="36"/>
                    <a:pt x="94" y="36"/>
                    <a:pt x="94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3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CA100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2123258"/>
      </p:ext>
    </p:extLst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Boxen mit Kop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452459" y="2196000"/>
            <a:ext cx="3936388" cy="4572000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4750814" y="2196000"/>
            <a:ext cx="3936388" cy="4572000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9049169" y="2196000"/>
            <a:ext cx="3936388" cy="4572000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2459" y="1476000"/>
            <a:ext cx="3936388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rIns="108000" anchor="ctr" anchorCtr="0"/>
          <a:lstStyle>
            <a:lvl1pPr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750814" y="1476000"/>
            <a:ext cx="3936388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rIns="108000" anchor="ctr" anchorCtr="0"/>
          <a:lstStyle>
            <a:lvl1pPr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9049169" y="1476000"/>
            <a:ext cx="3936388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rIns="108000" anchor="ctr" anchorCtr="0"/>
          <a:lstStyle>
            <a:lvl1pPr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8477477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9157307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Überschrift mit 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02198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76855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+ Textbox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-21743" y="1188001"/>
            <a:ext cx="13483261" cy="5794375"/>
          </a:xfrm>
          <a:solidFill>
            <a:schemeClr val="bg2"/>
          </a:solidFill>
        </p:spPr>
        <p:txBody>
          <a:bodyPr anchor="ctr"/>
          <a:lstStyle>
            <a:lvl1pPr algn="l">
              <a:defRPr baseline="0"/>
            </a:lvl1pPr>
          </a:lstStyle>
          <a:p>
            <a:r>
              <a:rPr lang="de-DE" dirty="0"/>
              <a:t>                                Bild durch Klicken hinzufügen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626742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 rot="600000">
            <a:off x="7631956" y="483145"/>
            <a:ext cx="5400000" cy="6048000"/>
          </a:xfrm>
          <a:solidFill>
            <a:schemeClr val="bg1">
              <a:alpha val="50000"/>
            </a:schemeClr>
          </a:solidFill>
          <a:ln w="12700">
            <a:solidFill>
              <a:schemeClr val="accent3"/>
            </a:solidFill>
          </a:ln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7583983" y="468000"/>
            <a:ext cx="5401574" cy="6048000"/>
          </a:xfr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lIns="216000" tIns="288000" rIns="216000" bIns="216000"/>
          <a:lstStyle>
            <a:lvl1pPr>
              <a:defRPr baseline="0"/>
            </a:lvl1pPr>
            <a:lvl2pPr marL="288000" indent="-288000">
              <a:buClr>
                <a:schemeClr val="tx2"/>
              </a:buClr>
              <a:buFont typeface="Wingdings" panose="05000000000000000000" pitchFamily="2" charset="2"/>
              <a:buChar char=""/>
              <a:defRPr/>
            </a:lvl2pPr>
          </a:lstStyle>
          <a:p>
            <a:pPr lvl="0"/>
            <a:r>
              <a:rPr lang="de-DE" dirty="0"/>
              <a:t>Text einfügen:</a:t>
            </a:r>
          </a:p>
          <a:p>
            <a:pPr lvl="1"/>
            <a:r>
              <a:rPr lang="de-DE" dirty="0"/>
              <a:t>Obersten Rahmen verschieben</a:t>
            </a:r>
          </a:p>
          <a:p>
            <a:pPr lvl="1"/>
            <a:r>
              <a:rPr lang="de-DE" dirty="0"/>
              <a:t>Text in Box schreiben</a:t>
            </a:r>
          </a:p>
          <a:p>
            <a:pPr lvl="1"/>
            <a:r>
              <a:rPr lang="de-DE" dirty="0"/>
              <a:t>Im </a:t>
            </a:r>
            <a:r>
              <a:rPr lang="de-DE" dirty="0" err="1"/>
              <a:t>Menüband</a:t>
            </a:r>
            <a:r>
              <a:rPr lang="de-DE" dirty="0"/>
              <a:t> unter Reiter „Start“,</a:t>
            </a:r>
            <a:br>
              <a:rPr lang="de-DE" dirty="0"/>
            </a:br>
            <a:r>
              <a:rPr lang="de-DE" dirty="0"/>
              <a:t>Abschnitt „Folien“ den Button</a:t>
            </a:r>
            <a:br>
              <a:rPr lang="de-DE" dirty="0"/>
            </a:br>
            <a:r>
              <a:rPr lang="de-DE" dirty="0"/>
              <a:t>„zurücksetzen“ klicken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 rot="600000">
            <a:off x="7930508" y="509263"/>
            <a:ext cx="5400000" cy="2609435"/>
          </a:xfrm>
          <a:custGeom>
            <a:avLst/>
            <a:gdLst>
              <a:gd name="connsiteX0" fmla="*/ 0 w 4932000"/>
              <a:gd name="connsiteY0" fmla="*/ 0 h 6084000"/>
              <a:gd name="connsiteX1" fmla="*/ 4932000 w 4932000"/>
              <a:gd name="connsiteY1" fmla="*/ 0 h 6084000"/>
              <a:gd name="connsiteX2" fmla="*/ 4932000 w 4932000"/>
              <a:gd name="connsiteY2" fmla="*/ 6084000 h 6084000"/>
              <a:gd name="connsiteX3" fmla="*/ 0 w 4932000"/>
              <a:gd name="connsiteY3" fmla="*/ 6084000 h 6084000"/>
              <a:gd name="connsiteX4" fmla="*/ 0 w 4932000"/>
              <a:gd name="connsiteY4" fmla="*/ 0 h 6084000"/>
              <a:gd name="connsiteX0" fmla="*/ 2142 w 4934142"/>
              <a:gd name="connsiteY0" fmla="*/ 0 h 6084000"/>
              <a:gd name="connsiteX1" fmla="*/ 4934142 w 4934142"/>
              <a:gd name="connsiteY1" fmla="*/ 0 h 6084000"/>
              <a:gd name="connsiteX2" fmla="*/ 4934142 w 4934142"/>
              <a:gd name="connsiteY2" fmla="*/ 6084000 h 6084000"/>
              <a:gd name="connsiteX3" fmla="*/ 2142 w 4934142"/>
              <a:gd name="connsiteY3" fmla="*/ 6084000 h 6084000"/>
              <a:gd name="connsiteX4" fmla="*/ 0 w 4934142"/>
              <a:gd name="connsiteY4" fmla="*/ 389395 h 6084000"/>
              <a:gd name="connsiteX5" fmla="*/ 2142 w 4934142"/>
              <a:gd name="connsiteY5" fmla="*/ 0 h 6084000"/>
              <a:gd name="connsiteX0" fmla="*/ 2142 w 4934142"/>
              <a:gd name="connsiteY0" fmla="*/ 0 h 6084000"/>
              <a:gd name="connsiteX1" fmla="*/ 4934142 w 4934142"/>
              <a:gd name="connsiteY1" fmla="*/ 0 h 6084000"/>
              <a:gd name="connsiteX2" fmla="*/ 4931646 w 4934142"/>
              <a:gd name="connsiteY2" fmla="*/ 2810691 h 6084000"/>
              <a:gd name="connsiteX3" fmla="*/ 4934142 w 4934142"/>
              <a:gd name="connsiteY3" fmla="*/ 6084000 h 6084000"/>
              <a:gd name="connsiteX4" fmla="*/ 2142 w 4934142"/>
              <a:gd name="connsiteY4" fmla="*/ 6084000 h 6084000"/>
              <a:gd name="connsiteX5" fmla="*/ 0 w 4934142"/>
              <a:gd name="connsiteY5" fmla="*/ 389395 h 6084000"/>
              <a:gd name="connsiteX6" fmla="*/ 2142 w 4934142"/>
              <a:gd name="connsiteY6" fmla="*/ 0 h 6084000"/>
              <a:gd name="connsiteX0" fmla="*/ 2142 w 4934142"/>
              <a:gd name="connsiteY0" fmla="*/ 6084000 h 6175440"/>
              <a:gd name="connsiteX1" fmla="*/ 0 w 4934142"/>
              <a:gd name="connsiteY1" fmla="*/ 389395 h 6175440"/>
              <a:gd name="connsiteX2" fmla="*/ 2142 w 4934142"/>
              <a:gd name="connsiteY2" fmla="*/ 0 h 6175440"/>
              <a:gd name="connsiteX3" fmla="*/ 4934142 w 4934142"/>
              <a:gd name="connsiteY3" fmla="*/ 0 h 6175440"/>
              <a:gd name="connsiteX4" fmla="*/ 4931646 w 4934142"/>
              <a:gd name="connsiteY4" fmla="*/ 2810691 h 6175440"/>
              <a:gd name="connsiteX5" fmla="*/ 4934142 w 4934142"/>
              <a:gd name="connsiteY5" fmla="*/ 6084000 h 6175440"/>
              <a:gd name="connsiteX6" fmla="*/ 93582 w 4934142"/>
              <a:gd name="connsiteY6" fmla="*/ 6175440 h 6175440"/>
              <a:gd name="connsiteX0" fmla="*/ 2142 w 4934142"/>
              <a:gd name="connsiteY0" fmla="*/ 6084000 h 6084000"/>
              <a:gd name="connsiteX1" fmla="*/ 0 w 4934142"/>
              <a:gd name="connsiteY1" fmla="*/ 389395 h 6084000"/>
              <a:gd name="connsiteX2" fmla="*/ 2142 w 4934142"/>
              <a:gd name="connsiteY2" fmla="*/ 0 h 6084000"/>
              <a:gd name="connsiteX3" fmla="*/ 4934142 w 4934142"/>
              <a:gd name="connsiteY3" fmla="*/ 0 h 6084000"/>
              <a:gd name="connsiteX4" fmla="*/ 4931646 w 4934142"/>
              <a:gd name="connsiteY4" fmla="*/ 2810691 h 6084000"/>
              <a:gd name="connsiteX5" fmla="*/ 4934142 w 4934142"/>
              <a:gd name="connsiteY5" fmla="*/ 6084000 h 6084000"/>
              <a:gd name="connsiteX0" fmla="*/ 0 w 4934142"/>
              <a:gd name="connsiteY0" fmla="*/ 389395 h 6084000"/>
              <a:gd name="connsiteX1" fmla="*/ 2142 w 4934142"/>
              <a:gd name="connsiteY1" fmla="*/ 0 h 6084000"/>
              <a:gd name="connsiteX2" fmla="*/ 4934142 w 4934142"/>
              <a:gd name="connsiteY2" fmla="*/ 0 h 6084000"/>
              <a:gd name="connsiteX3" fmla="*/ 4931646 w 4934142"/>
              <a:gd name="connsiteY3" fmla="*/ 2810691 h 6084000"/>
              <a:gd name="connsiteX4" fmla="*/ 4934142 w 4934142"/>
              <a:gd name="connsiteY4" fmla="*/ 6084000 h 6084000"/>
              <a:gd name="connsiteX0" fmla="*/ 0 w 4934142"/>
              <a:gd name="connsiteY0" fmla="*/ 389395 h 2810691"/>
              <a:gd name="connsiteX1" fmla="*/ 2142 w 4934142"/>
              <a:gd name="connsiteY1" fmla="*/ 0 h 2810691"/>
              <a:gd name="connsiteX2" fmla="*/ 4934142 w 4934142"/>
              <a:gd name="connsiteY2" fmla="*/ 0 h 2810691"/>
              <a:gd name="connsiteX3" fmla="*/ 4931646 w 4934142"/>
              <a:gd name="connsiteY3" fmla="*/ 2810691 h 2810691"/>
              <a:gd name="connsiteX0" fmla="*/ 0 w 4934142"/>
              <a:gd name="connsiteY0" fmla="*/ 389395 h 2783656"/>
              <a:gd name="connsiteX1" fmla="*/ 2142 w 4934142"/>
              <a:gd name="connsiteY1" fmla="*/ 0 h 2783656"/>
              <a:gd name="connsiteX2" fmla="*/ 4934142 w 4934142"/>
              <a:gd name="connsiteY2" fmla="*/ 0 h 2783656"/>
              <a:gd name="connsiteX3" fmla="*/ 4934133 w 4934142"/>
              <a:gd name="connsiteY3" fmla="*/ 2783656 h 2783656"/>
              <a:gd name="connsiteX0" fmla="*/ 0 w 4934804"/>
              <a:gd name="connsiteY0" fmla="*/ 389395 h 2665026"/>
              <a:gd name="connsiteX1" fmla="*/ 2142 w 4934804"/>
              <a:gd name="connsiteY1" fmla="*/ 0 h 2665026"/>
              <a:gd name="connsiteX2" fmla="*/ 4934142 w 4934804"/>
              <a:gd name="connsiteY2" fmla="*/ 0 h 2665026"/>
              <a:gd name="connsiteX3" fmla="*/ 4934804 w 4934804"/>
              <a:gd name="connsiteY3" fmla="*/ 2665026 h 2665026"/>
              <a:gd name="connsiteX0" fmla="*/ 0 w 4934700"/>
              <a:gd name="connsiteY0" fmla="*/ 389395 h 2609435"/>
              <a:gd name="connsiteX1" fmla="*/ 2142 w 4934700"/>
              <a:gd name="connsiteY1" fmla="*/ 0 h 2609435"/>
              <a:gd name="connsiteX2" fmla="*/ 4934142 w 4934700"/>
              <a:gd name="connsiteY2" fmla="*/ 0 h 2609435"/>
              <a:gd name="connsiteX3" fmla="*/ 4934700 w 4934700"/>
              <a:gd name="connsiteY3" fmla="*/ 2609435 h 2609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34700" h="2609435">
                <a:moveTo>
                  <a:pt x="0" y="389395"/>
                </a:moveTo>
                <a:lnTo>
                  <a:pt x="2142" y="0"/>
                </a:lnTo>
                <a:lnTo>
                  <a:pt x="4934142" y="0"/>
                </a:lnTo>
                <a:cubicBezTo>
                  <a:pt x="4934139" y="927885"/>
                  <a:pt x="4934703" y="1681550"/>
                  <a:pt x="4934700" y="2609435"/>
                </a:cubicBezTo>
              </a:path>
            </a:pathLst>
          </a:custGeom>
          <a:noFill/>
          <a:ln w="12700">
            <a:solidFill>
              <a:schemeClr val="accent3"/>
            </a:solidFill>
          </a:ln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944329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+ Textbox 16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-21743" y="1188001"/>
            <a:ext cx="13483261" cy="5794375"/>
          </a:xfrm>
          <a:solidFill>
            <a:schemeClr val="bg2"/>
          </a:solidFill>
        </p:spPr>
        <p:txBody>
          <a:bodyPr anchor="ctr"/>
          <a:lstStyle>
            <a:lvl1pPr algn="l">
              <a:defRPr baseline="0"/>
            </a:lvl1pPr>
          </a:lstStyle>
          <a:p>
            <a:r>
              <a:rPr lang="de-DE" dirty="0"/>
              <a:t>                                                                                        Bild durch Klicken hinzufügen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 rot="-420000">
            <a:off x="430723" y="1445697"/>
            <a:ext cx="6108189" cy="5292000"/>
          </a:xfrm>
          <a:solidFill>
            <a:schemeClr val="bg1">
              <a:alpha val="50000"/>
            </a:schemeClr>
          </a:solidFill>
          <a:ln w="12700">
            <a:solidFill>
              <a:schemeClr val="tx2"/>
            </a:solidFill>
          </a:ln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4360" y="1451061"/>
            <a:ext cx="6108189" cy="5292000"/>
          </a:xfr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lIns="216000" tIns="216000" rIns="216000" bIns="216000" anchor="t"/>
          <a:lstStyle>
            <a:lvl1pPr>
              <a:spcBef>
                <a:spcPts val="700"/>
              </a:spcBef>
              <a:spcAft>
                <a:spcPts val="0"/>
              </a:spcAft>
              <a:defRPr sz="1800" b="0" baseline="0"/>
            </a:lvl1pPr>
            <a:lvl2pPr marL="288000" indent="-288000"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"/>
              <a:defRPr sz="1800"/>
            </a:lvl2pPr>
            <a:lvl3pPr>
              <a:spcBef>
                <a:spcPts val="200"/>
              </a:spcBef>
              <a:spcAft>
                <a:spcPts val="0"/>
              </a:spcAft>
              <a:defRPr sz="1400"/>
            </a:lvl3pPr>
            <a:lvl4pPr>
              <a:spcBef>
                <a:spcPts val="200"/>
              </a:spcBef>
              <a:spcAft>
                <a:spcPts val="0"/>
              </a:spcAft>
              <a:defRPr sz="1400"/>
            </a:lvl4pPr>
            <a:lvl5pPr>
              <a:spcBef>
                <a:spcPts val="2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de-DE" dirty="0"/>
              <a:t>Text einfügen:</a:t>
            </a:r>
          </a:p>
          <a:p>
            <a:pPr lvl="1"/>
            <a:r>
              <a:rPr lang="de-DE" dirty="0"/>
              <a:t>Obersten Rahmen verschieben</a:t>
            </a:r>
          </a:p>
          <a:p>
            <a:pPr lvl="1"/>
            <a:r>
              <a:rPr lang="de-DE" dirty="0"/>
              <a:t>Text in Box schreiben</a:t>
            </a:r>
          </a:p>
          <a:p>
            <a:pPr lvl="1"/>
            <a:r>
              <a:rPr lang="de-DE" dirty="0"/>
              <a:t>Im </a:t>
            </a:r>
            <a:r>
              <a:rPr lang="de-DE" dirty="0" err="1"/>
              <a:t>Menüband</a:t>
            </a:r>
            <a:r>
              <a:rPr lang="de-DE" dirty="0"/>
              <a:t> unter Reiter „Start“, Abschnitt „Folien“ den Button „zurücksetzen“ klicken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 rot="10380000" flipH="1">
            <a:off x="436635" y="1495238"/>
            <a:ext cx="6109285" cy="5242790"/>
          </a:xfrm>
          <a:custGeom>
            <a:avLst/>
            <a:gdLst>
              <a:gd name="connsiteX0" fmla="*/ 0 w 4932000"/>
              <a:gd name="connsiteY0" fmla="*/ 0 h 6084000"/>
              <a:gd name="connsiteX1" fmla="*/ 4932000 w 4932000"/>
              <a:gd name="connsiteY1" fmla="*/ 0 h 6084000"/>
              <a:gd name="connsiteX2" fmla="*/ 4932000 w 4932000"/>
              <a:gd name="connsiteY2" fmla="*/ 6084000 h 6084000"/>
              <a:gd name="connsiteX3" fmla="*/ 0 w 4932000"/>
              <a:gd name="connsiteY3" fmla="*/ 6084000 h 6084000"/>
              <a:gd name="connsiteX4" fmla="*/ 0 w 4932000"/>
              <a:gd name="connsiteY4" fmla="*/ 0 h 6084000"/>
              <a:gd name="connsiteX0" fmla="*/ 2142 w 4934142"/>
              <a:gd name="connsiteY0" fmla="*/ 0 h 6084000"/>
              <a:gd name="connsiteX1" fmla="*/ 4934142 w 4934142"/>
              <a:gd name="connsiteY1" fmla="*/ 0 h 6084000"/>
              <a:gd name="connsiteX2" fmla="*/ 4934142 w 4934142"/>
              <a:gd name="connsiteY2" fmla="*/ 6084000 h 6084000"/>
              <a:gd name="connsiteX3" fmla="*/ 2142 w 4934142"/>
              <a:gd name="connsiteY3" fmla="*/ 6084000 h 6084000"/>
              <a:gd name="connsiteX4" fmla="*/ 0 w 4934142"/>
              <a:gd name="connsiteY4" fmla="*/ 389395 h 6084000"/>
              <a:gd name="connsiteX5" fmla="*/ 2142 w 4934142"/>
              <a:gd name="connsiteY5" fmla="*/ 0 h 6084000"/>
              <a:gd name="connsiteX0" fmla="*/ 2142 w 4934142"/>
              <a:gd name="connsiteY0" fmla="*/ 0 h 6084000"/>
              <a:gd name="connsiteX1" fmla="*/ 4934142 w 4934142"/>
              <a:gd name="connsiteY1" fmla="*/ 0 h 6084000"/>
              <a:gd name="connsiteX2" fmla="*/ 4931646 w 4934142"/>
              <a:gd name="connsiteY2" fmla="*/ 2810691 h 6084000"/>
              <a:gd name="connsiteX3" fmla="*/ 4934142 w 4934142"/>
              <a:gd name="connsiteY3" fmla="*/ 6084000 h 6084000"/>
              <a:gd name="connsiteX4" fmla="*/ 2142 w 4934142"/>
              <a:gd name="connsiteY4" fmla="*/ 6084000 h 6084000"/>
              <a:gd name="connsiteX5" fmla="*/ 0 w 4934142"/>
              <a:gd name="connsiteY5" fmla="*/ 389395 h 6084000"/>
              <a:gd name="connsiteX6" fmla="*/ 2142 w 4934142"/>
              <a:gd name="connsiteY6" fmla="*/ 0 h 6084000"/>
              <a:gd name="connsiteX0" fmla="*/ 2142 w 4934142"/>
              <a:gd name="connsiteY0" fmla="*/ 6084000 h 6175440"/>
              <a:gd name="connsiteX1" fmla="*/ 0 w 4934142"/>
              <a:gd name="connsiteY1" fmla="*/ 389395 h 6175440"/>
              <a:gd name="connsiteX2" fmla="*/ 2142 w 4934142"/>
              <a:gd name="connsiteY2" fmla="*/ 0 h 6175440"/>
              <a:gd name="connsiteX3" fmla="*/ 4934142 w 4934142"/>
              <a:gd name="connsiteY3" fmla="*/ 0 h 6175440"/>
              <a:gd name="connsiteX4" fmla="*/ 4931646 w 4934142"/>
              <a:gd name="connsiteY4" fmla="*/ 2810691 h 6175440"/>
              <a:gd name="connsiteX5" fmla="*/ 4934142 w 4934142"/>
              <a:gd name="connsiteY5" fmla="*/ 6084000 h 6175440"/>
              <a:gd name="connsiteX6" fmla="*/ 93582 w 4934142"/>
              <a:gd name="connsiteY6" fmla="*/ 6175440 h 6175440"/>
              <a:gd name="connsiteX0" fmla="*/ 2142 w 4934142"/>
              <a:gd name="connsiteY0" fmla="*/ 6084000 h 6084000"/>
              <a:gd name="connsiteX1" fmla="*/ 0 w 4934142"/>
              <a:gd name="connsiteY1" fmla="*/ 389395 h 6084000"/>
              <a:gd name="connsiteX2" fmla="*/ 2142 w 4934142"/>
              <a:gd name="connsiteY2" fmla="*/ 0 h 6084000"/>
              <a:gd name="connsiteX3" fmla="*/ 4934142 w 4934142"/>
              <a:gd name="connsiteY3" fmla="*/ 0 h 6084000"/>
              <a:gd name="connsiteX4" fmla="*/ 4931646 w 4934142"/>
              <a:gd name="connsiteY4" fmla="*/ 2810691 h 6084000"/>
              <a:gd name="connsiteX5" fmla="*/ 4934142 w 4934142"/>
              <a:gd name="connsiteY5" fmla="*/ 6084000 h 6084000"/>
              <a:gd name="connsiteX0" fmla="*/ 0 w 4934142"/>
              <a:gd name="connsiteY0" fmla="*/ 389395 h 6084000"/>
              <a:gd name="connsiteX1" fmla="*/ 2142 w 4934142"/>
              <a:gd name="connsiteY1" fmla="*/ 0 h 6084000"/>
              <a:gd name="connsiteX2" fmla="*/ 4934142 w 4934142"/>
              <a:gd name="connsiteY2" fmla="*/ 0 h 6084000"/>
              <a:gd name="connsiteX3" fmla="*/ 4931646 w 4934142"/>
              <a:gd name="connsiteY3" fmla="*/ 2810691 h 6084000"/>
              <a:gd name="connsiteX4" fmla="*/ 4934142 w 4934142"/>
              <a:gd name="connsiteY4" fmla="*/ 6084000 h 6084000"/>
              <a:gd name="connsiteX0" fmla="*/ 0 w 4934142"/>
              <a:gd name="connsiteY0" fmla="*/ 389395 h 2810691"/>
              <a:gd name="connsiteX1" fmla="*/ 2142 w 4934142"/>
              <a:gd name="connsiteY1" fmla="*/ 0 h 2810691"/>
              <a:gd name="connsiteX2" fmla="*/ 4934142 w 4934142"/>
              <a:gd name="connsiteY2" fmla="*/ 0 h 2810691"/>
              <a:gd name="connsiteX3" fmla="*/ 4931646 w 4934142"/>
              <a:gd name="connsiteY3" fmla="*/ 2810691 h 2810691"/>
              <a:gd name="connsiteX0" fmla="*/ 0 w 4934142"/>
              <a:gd name="connsiteY0" fmla="*/ 389395 h 2783656"/>
              <a:gd name="connsiteX1" fmla="*/ 2142 w 4934142"/>
              <a:gd name="connsiteY1" fmla="*/ 0 h 2783656"/>
              <a:gd name="connsiteX2" fmla="*/ 4934142 w 4934142"/>
              <a:gd name="connsiteY2" fmla="*/ 0 h 2783656"/>
              <a:gd name="connsiteX3" fmla="*/ 4934133 w 4934142"/>
              <a:gd name="connsiteY3" fmla="*/ 2783656 h 2783656"/>
              <a:gd name="connsiteX0" fmla="*/ 0 w 4934142"/>
              <a:gd name="connsiteY0" fmla="*/ 389395 h 3541965"/>
              <a:gd name="connsiteX1" fmla="*/ 2142 w 4934142"/>
              <a:gd name="connsiteY1" fmla="*/ 0 h 3541965"/>
              <a:gd name="connsiteX2" fmla="*/ 4934142 w 4934142"/>
              <a:gd name="connsiteY2" fmla="*/ 0 h 3541965"/>
              <a:gd name="connsiteX3" fmla="*/ 4931493 w 4934142"/>
              <a:gd name="connsiteY3" fmla="*/ 3541965 h 3541965"/>
              <a:gd name="connsiteX0" fmla="*/ 0 w 4934142"/>
              <a:gd name="connsiteY0" fmla="*/ 389395 h 2920532"/>
              <a:gd name="connsiteX1" fmla="*/ 2142 w 4934142"/>
              <a:gd name="connsiteY1" fmla="*/ 0 h 2920532"/>
              <a:gd name="connsiteX2" fmla="*/ 4934142 w 4934142"/>
              <a:gd name="connsiteY2" fmla="*/ 0 h 2920532"/>
              <a:gd name="connsiteX3" fmla="*/ 4931016 w 4934142"/>
              <a:gd name="connsiteY3" fmla="*/ 2920532 h 2920532"/>
              <a:gd name="connsiteX0" fmla="*/ 0 w 4934142"/>
              <a:gd name="connsiteY0" fmla="*/ 389395 h 2918459"/>
              <a:gd name="connsiteX1" fmla="*/ 2142 w 4934142"/>
              <a:gd name="connsiteY1" fmla="*/ 0 h 2918459"/>
              <a:gd name="connsiteX2" fmla="*/ 4934142 w 4934142"/>
              <a:gd name="connsiteY2" fmla="*/ 0 h 2918459"/>
              <a:gd name="connsiteX3" fmla="*/ 4933709 w 4934142"/>
              <a:gd name="connsiteY3" fmla="*/ 2918459 h 2918459"/>
              <a:gd name="connsiteX0" fmla="*/ 0 w 4934142"/>
              <a:gd name="connsiteY0" fmla="*/ 389395 h 2918459"/>
              <a:gd name="connsiteX1" fmla="*/ 2142 w 4934142"/>
              <a:gd name="connsiteY1" fmla="*/ 0 h 2918459"/>
              <a:gd name="connsiteX2" fmla="*/ 4934142 w 4934142"/>
              <a:gd name="connsiteY2" fmla="*/ 0 h 2918459"/>
              <a:gd name="connsiteX3" fmla="*/ 4933709 w 4934142"/>
              <a:gd name="connsiteY3" fmla="*/ 2918459 h 2918459"/>
              <a:gd name="connsiteX0" fmla="*/ 3186 w 4937328"/>
              <a:gd name="connsiteY0" fmla="*/ 389395 h 2918459"/>
              <a:gd name="connsiteX1" fmla="*/ 0 w 4937328"/>
              <a:gd name="connsiteY1" fmla="*/ 266435 h 2918459"/>
              <a:gd name="connsiteX2" fmla="*/ 5328 w 4937328"/>
              <a:gd name="connsiteY2" fmla="*/ 0 h 2918459"/>
              <a:gd name="connsiteX3" fmla="*/ 4937328 w 4937328"/>
              <a:gd name="connsiteY3" fmla="*/ 0 h 2918459"/>
              <a:gd name="connsiteX4" fmla="*/ 4936895 w 4937328"/>
              <a:gd name="connsiteY4" fmla="*/ 2918459 h 2918459"/>
              <a:gd name="connsiteX0" fmla="*/ 0 w 4937328"/>
              <a:gd name="connsiteY0" fmla="*/ 266435 h 2918459"/>
              <a:gd name="connsiteX1" fmla="*/ 5328 w 4937328"/>
              <a:gd name="connsiteY1" fmla="*/ 0 h 2918459"/>
              <a:gd name="connsiteX2" fmla="*/ 4937328 w 4937328"/>
              <a:gd name="connsiteY2" fmla="*/ 0 h 2918459"/>
              <a:gd name="connsiteX3" fmla="*/ 4936895 w 4937328"/>
              <a:gd name="connsiteY3" fmla="*/ 2918459 h 2918459"/>
              <a:gd name="connsiteX0" fmla="*/ 0 w 5302669"/>
              <a:gd name="connsiteY0" fmla="*/ 266435 h 2918459"/>
              <a:gd name="connsiteX1" fmla="*/ 5328 w 5302669"/>
              <a:gd name="connsiteY1" fmla="*/ 0 h 2918459"/>
              <a:gd name="connsiteX2" fmla="*/ 4937328 w 5302669"/>
              <a:gd name="connsiteY2" fmla="*/ 0 h 2918459"/>
              <a:gd name="connsiteX3" fmla="*/ 4937303 w 5302669"/>
              <a:gd name="connsiteY3" fmla="*/ 2279576 h 2918459"/>
              <a:gd name="connsiteX4" fmla="*/ 4936895 w 5302669"/>
              <a:gd name="connsiteY4" fmla="*/ 2918459 h 2918459"/>
              <a:gd name="connsiteX0" fmla="*/ 0 w 5302669"/>
              <a:gd name="connsiteY0" fmla="*/ 266435 h 2279576"/>
              <a:gd name="connsiteX1" fmla="*/ 5328 w 5302669"/>
              <a:gd name="connsiteY1" fmla="*/ 0 h 2279576"/>
              <a:gd name="connsiteX2" fmla="*/ 4937328 w 5302669"/>
              <a:gd name="connsiteY2" fmla="*/ 0 h 2279576"/>
              <a:gd name="connsiteX3" fmla="*/ 4937303 w 5302669"/>
              <a:gd name="connsiteY3" fmla="*/ 2279576 h 2279576"/>
              <a:gd name="connsiteX0" fmla="*/ 0 w 4937328"/>
              <a:gd name="connsiteY0" fmla="*/ 266435 h 2279576"/>
              <a:gd name="connsiteX1" fmla="*/ 5328 w 4937328"/>
              <a:gd name="connsiteY1" fmla="*/ 0 h 2279576"/>
              <a:gd name="connsiteX2" fmla="*/ 4937328 w 4937328"/>
              <a:gd name="connsiteY2" fmla="*/ 0 h 2279576"/>
              <a:gd name="connsiteX3" fmla="*/ 4937303 w 4937328"/>
              <a:gd name="connsiteY3" fmla="*/ 2279576 h 2279576"/>
              <a:gd name="connsiteX0" fmla="*/ 0 w 4937328"/>
              <a:gd name="connsiteY0" fmla="*/ 266435 h 2279576"/>
              <a:gd name="connsiteX1" fmla="*/ 2301 w 4937328"/>
              <a:gd name="connsiteY1" fmla="*/ 115378 h 2279576"/>
              <a:gd name="connsiteX2" fmla="*/ 5328 w 4937328"/>
              <a:gd name="connsiteY2" fmla="*/ 0 h 2279576"/>
              <a:gd name="connsiteX3" fmla="*/ 4937328 w 4937328"/>
              <a:gd name="connsiteY3" fmla="*/ 0 h 2279576"/>
              <a:gd name="connsiteX4" fmla="*/ 4937303 w 4937328"/>
              <a:gd name="connsiteY4" fmla="*/ 2279576 h 2279576"/>
              <a:gd name="connsiteX0" fmla="*/ 0 w 4935027"/>
              <a:gd name="connsiteY0" fmla="*/ 115378 h 2279576"/>
              <a:gd name="connsiteX1" fmla="*/ 3027 w 4935027"/>
              <a:gd name="connsiteY1" fmla="*/ 0 h 2279576"/>
              <a:gd name="connsiteX2" fmla="*/ 4935027 w 4935027"/>
              <a:gd name="connsiteY2" fmla="*/ 0 h 2279576"/>
              <a:gd name="connsiteX3" fmla="*/ 4935002 w 4935027"/>
              <a:gd name="connsiteY3" fmla="*/ 2279576 h 227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35027" h="2279576">
                <a:moveTo>
                  <a:pt x="0" y="115378"/>
                </a:moveTo>
                <a:lnTo>
                  <a:pt x="3027" y="0"/>
                </a:lnTo>
                <a:lnTo>
                  <a:pt x="4935027" y="0"/>
                </a:lnTo>
                <a:cubicBezTo>
                  <a:pt x="4935019" y="759859"/>
                  <a:pt x="4935010" y="1519717"/>
                  <a:pt x="4935002" y="2279576"/>
                </a:cubicBezTo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/>
          <a:lstStyle>
            <a:lvl1pPr>
              <a:defRPr lang="de-DE" dirty="0"/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309718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+ Textbox 18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-21743" y="1188001"/>
            <a:ext cx="13483261" cy="5794375"/>
          </a:xfrm>
          <a:solidFill>
            <a:schemeClr val="bg2"/>
          </a:solidFill>
        </p:spPr>
        <p:txBody>
          <a:bodyPr anchor="ctr"/>
          <a:lstStyle>
            <a:lvl1pPr algn="ctr">
              <a:defRPr baseline="0"/>
            </a:lvl1pPr>
          </a:lstStyle>
          <a:p>
            <a:r>
              <a:rPr lang="de-DE" dirty="0"/>
              <a:t>                                                                            Bild durch Klicken hinzufügen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 rot="-300000">
            <a:off x="381686" y="1864851"/>
            <a:ext cx="7013106" cy="4428000"/>
          </a:xfrm>
          <a:solidFill>
            <a:schemeClr val="bg1">
              <a:alpha val="50000"/>
            </a:schemeClr>
          </a:solidFill>
          <a:ln w="12700">
            <a:solidFill>
              <a:schemeClr val="tx2"/>
            </a:solidFill>
          </a:ln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4360" y="1871187"/>
            <a:ext cx="7013106" cy="4428000"/>
          </a:xfr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lIns="216000" tIns="216000" rIns="216000" bIns="216000" anchor="t"/>
          <a:lstStyle>
            <a:lvl1pPr>
              <a:spcBef>
                <a:spcPts val="1000"/>
              </a:spcBef>
              <a:spcAft>
                <a:spcPts val="0"/>
              </a:spcAft>
              <a:defRPr sz="1800" baseline="0"/>
            </a:lvl1pPr>
            <a:lvl2pPr marL="288000" indent="-288000"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Char char=""/>
              <a:defRPr sz="1800"/>
            </a:lvl2pPr>
            <a:lvl3pPr>
              <a:spcBef>
                <a:spcPts val="300"/>
              </a:spcBef>
              <a:spcAft>
                <a:spcPts val="0"/>
              </a:spcAft>
              <a:defRPr sz="1600"/>
            </a:lvl3pPr>
            <a:lvl4pPr>
              <a:spcBef>
                <a:spcPts val="300"/>
              </a:spcBef>
              <a:spcAft>
                <a:spcPts val="0"/>
              </a:spcAft>
              <a:defRPr sz="1600"/>
            </a:lvl4pPr>
            <a:lvl5pPr>
              <a:spcBef>
                <a:spcPts val="30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de-DE" dirty="0"/>
              <a:t>Text einfügen:</a:t>
            </a:r>
          </a:p>
          <a:p>
            <a:pPr lvl="1"/>
            <a:r>
              <a:rPr lang="de-DE" dirty="0"/>
              <a:t>Obersten Rahmen verschieben</a:t>
            </a:r>
          </a:p>
          <a:p>
            <a:pPr lvl="1"/>
            <a:r>
              <a:rPr lang="de-DE" dirty="0"/>
              <a:t>Text in Box schreiben</a:t>
            </a:r>
          </a:p>
          <a:p>
            <a:pPr lvl="1"/>
            <a:r>
              <a:rPr lang="de-DE" dirty="0"/>
              <a:t>Im </a:t>
            </a:r>
            <a:r>
              <a:rPr lang="de-DE" dirty="0" err="1"/>
              <a:t>Menüband</a:t>
            </a:r>
            <a:r>
              <a:rPr lang="de-DE" dirty="0"/>
              <a:t> unter Reiter „Start“, Abschnitt</a:t>
            </a:r>
            <a:br>
              <a:rPr lang="de-DE" dirty="0"/>
            </a:br>
            <a:r>
              <a:rPr lang="de-DE" dirty="0"/>
              <a:t>„Folien“ den Button „zurücksetzen“ klicken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 rot="10500000" flipH="1">
            <a:off x="390633" y="2059000"/>
            <a:ext cx="7015702" cy="4234468"/>
          </a:xfrm>
          <a:custGeom>
            <a:avLst/>
            <a:gdLst>
              <a:gd name="connsiteX0" fmla="*/ 0 w 4932000"/>
              <a:gd name="connsiteY0" fmla="*/ 0 h 6084000"/>
              <a:gd name="connsiteX1" fmla="*/ 4932000 w 4932000"/>
              <a:gd name="connsiteY1" fmla="*/ 0 h 6084000"/>
              <a:gd name="connsiteX2" fmla="*/ 4932000 w 4932000"/>
              <a:gd name="connsiteY2" fmla="*/ 6084000 h 6084000"/>
              <a:gd name="connsiteX3" fmla="*/ 0 w 4932000"/>
              <a:gd name="connsiteY3" fmla="*/ 6084000 h 6084000"/>
              <a:gd name="connsiteX4" fmla="*/ 0 w 4932000"/>
              <a:gd name="connsiteY4" fmla="*/ 0 h 6084000"/>
              <a:gd name="connsiteX0" fmla="*/ 2142 w 4934142"/>
              <a:gd name="connsiteY0" fmla="*/ 0 h 6084000"/>
              <a:gd name="connsiteX1" fmla="*/ 4934142 w 4934142"/>
              <a:gd name="connsiteY1" fmla="*/ 0 h 6084000"/>
              <a:gd name="connsiteX2" fmla="*/ 4934142 w 4934142"/>
              <a:gd name="connsiteY2" fmla="*/ 6084000 h 6084000"/>
              <a:gd name="connsiteX3" fmla="*/ 2142 w 4934142"/>
              <a:gd name="connsiteY3" fmla="*/ 6084000 h 6084000"/>
              <a:gd name="connsiteX4" fmla="*/ 0 w 4934142"/>
              <a:gd name="connsiteY4" fmla="*/ 389395 h 6084000"/>
              <a:gd name="connsiteX5" fmla="*/ 2142 w 4934142"/>
              <a:gd name="connsiteY5" fmla="*/ 0 h 6084000"/>
              <a:gd name="connsiteX0" fmla="*/ 2142 w 4934142"/>
              <a:gd name="connsiteY0" fmla="*/ 0 h 6084000"/>
              <a:gd name="connsiteX1" fmla="*/ 4934142 w 4934142"/>
              <a:gd name="connsiteY1" fmla="*/ 0 h 6084000"/>
              <a:gd name="connsiteX2" fmla="*/ 4931646 w 4934142"/>
              <a:gd name="connsiteY2" fmla="*/ 2810691 h 6084000"/>
              <a:gd name="connsiteX3" fmla="*/ 4934142 w 4934142"/>
              <a:gd name="connsiteY3" fmla="*/ 6084000 h 6084000"/>
              <a:gd name="connsiteX4" fmla="*/ 2142 w 4934142"/>
              <a:gd name="connsiteY4" fmla="*/ 6084000 h 6084000"/>
              <a:gd name="connsiteX5" fmla="*/ 0 w 4934142"/>
              <a:gd name="connsiteY5" fmla="*/ 389395 h 6084000"/>
              <a:gd name="connsiteX6" fmla="*/ 2142 w 4934142"/>
              <a:gd name="connsiteY6" fmla="*/ 0 h 6084000"/>
              <a:gd name="connsiteX0" fmla="*/ 2142 w 4934142"/>
              <a:gd name="connsiteY0" fmla="*/ 6084000 h 6175440"/>
              <a:gd name="connsiteX1" fmla="*/ 0 w 4934142"/>
              <a:gd name="connsiteY1" fmla="*/ 389395 h 6175440"/>
              <a:gd name="connsiteX2" fmla="*/ 2142 w 4934142"/>
              <a:gd name="connsiteY2" fmla="*/ 0 h 6175440"/>
              <a:gd name="connsiteX3" fmla="*/ 4934142 w 4934142"/>
              <a:gd name="connsiteY3" fmla="*/ 0 h 6175440"/>
              <a:gd name="connsiteX4" fmla="*/ 4931646 w 4934142"/>
              <a:gd name="connsiteY4" fmla="*/ 2810691 h 6175440"/>
              <a:gd name="connsiteX5" fmla="*/ 4934142 w 4934142"/>
              <a:gd name="connsiteY5" fmla="*/ 6084000 h 6175440"/>
              <a:gd name="connsiteX6" fmla="*/ 93582 w 4934142"/>
              <a:gd name="connsiteY6" fmla="*/ 6175440 h 6175440"/>
              <a:gd name="connsiteX0" fmla="*/ 2142 w 4934142"/>
              <a:gd name="connsiteY0" fmla="*/ 6084000 h 6084000"/>
              <a:gd name="connsiteX1" fmla="*/ 0 w 4934142"/>
              <a:gd name="connsiteY1" fmla="*/ 389395 h 6084000"/>
              <a:gd name="connsiteX2" fmla="*/ 2142 w 4934142"/>
              <a:gd name="connsiteY2" fmla="*/ 0 h 6084000"/>
              <a:gd name="connsiteX3" fmla="*/ 4934142 w 4934142"/>
              <a:gd name="connsiteY3" fmla="*/ 0 h 6084000"/>
              <a:gd name="connsiteX4" fmla="*/ 4931646 w 4934142"/>
              <a:gd name="connsiteY4" fmla="*/ 2810691 h 6084000"/>
              <a:gd name="connsiteX5" fmla="*/ 4934142 w 4934142"/>
              <a:gd name="connsiteY5" fmla="*/ 6084000 h 6084000"/>
              <a:gd name="connsiteX0" fmla="*/ 0 w 4934142"/>
              <a:gd name="connsiteY0" fmla="*/ 389395 h 6084000"/>
              <a:gd name="connsiteX1" fmla="*/ 2142 w 4934142"/>
              <a:gd name="connsiteY1" fmla="*/ 0 h 6084000"/>
              <a:gd name="connsiteX2" fmla="*/ 4934142 w 4934142"/>
              <a:gd name="connsiteY2" fmla="*/ 0 h 6084000"/>
              <a:gd name="connsiteX3" fmla="*/ 4931646 w 4934142"/>
              <a:gd name="connsiteY3" fmla="*/ 2810691 h 6084000"/>
              <a:gd name="connsiteX4" fmla="*/ 4934142 w 4934142"/>
              <a:gd name="connsiteY4" fmla="*/ 6084000 h 6084000"/>
              <a:gd name="connsiteX0" fmla="*/ 0 w 4934142"/>
              <a:gd name="connsiteY0" fmla="*/ 389395 h 2810691"/>
              <a:gd name="connsiteX1" fmla="*/ 2142 w 4934142"/>
              <a:gd name="connsiteY1" fmla="*/ 0 h 2810691"/>
              <a:gd name="connsiteX2" fmla="*/ 4934142 w 4934142"/>
              <a:gd name="connsiteY2" fmla="*/ 0 h 2810691"/>
              <a:gd name="connsiteX3" fmla="*/ 4931646 w 4934142"/>
              <a:gd name="connsiteY3" fmla="*/ 2810691 h 2810691"/>
              <a:gd name="connsiteX0" fmla="*/ 0 w 4934142"/>
              <a:gd name="connsiteY0" fmla="*/ 389395 h 2783656"/>
              <a:gd name="connsiteX1" fmla="*/ 2142 w 4934142"/>
              <a:gd name="connsiteY1" fmla="*/ 0 h 2783656"/>
              <a:gd name="connsiteX2" fmla="*/ 4934142 w 4934142"/>
              <a:gd name="connsiteY2" fmla="*/ 0 h 2783656"/>
              <a:gd name="connsiteX3" fmla="*/ 4934133 w 4934142"/>
              <a:gd name="connsiteY3" fmla="*/ 2783656 h 2783656"/>
              <a:gd name="connsiteX0" fmla="*/ 0 w 4934142"/>
              <a:gd name="connsiteY0" fmla="*/ 389395 h 3541965"/>
              <a:gd name="connsiteX1" fmla="*/ 2142 w 4934142"/>
              <a:gd name="connsiteY1" fmla="*/ 0 h 3541965"/>
              <a:gd name="connsiteX2" fmla="*/ 4934142 w 4934142"/>
              <a:gd name="connsiteY2" fmla="*/ 0 h 3541965"/>
              <a:gd name="connsiteX3" fmla="*/ 4931493 w 4934142"/>
              <a:gd name="connsiteY3" fmla="*/ 3541965 h 3541965"/>
              <a:gd name="connsiteX0" fmla="*/ 0 w 4934142"/>
              <a:gd name="connsiteY0" fmla="*/ 389395 h 2875144"/>
              <a:gd name="connsiteX1" fmla="*/ 2142 w 4934142"/>
              <a:gd name="connsiteY1" fmla="*/ 0 h 2875144"/>
              <a:gd name="connsiteX2" fmla="*/ 4934142 w 4934142"/>
              <a:gd name="connsiteY2" fmla="*/ 0 h 2875144"/>
              <a:gd name="connsiteX3" fmla="*/ 4932352 w 4934142"/>
              <a:gd name="connsiteY3" fmla="*/ 2875144 h 2875144"/>
              <a:gd name="connsiteX0" fmla="*/ 0 w 4934142"/>
              <a:gd name="connsiteY0" fmla="*/ 389395 h 2975605"/>
              <a:gd name="connsiteX1" fmla="*/ 2142 w 4934142"/>
              <a:gd name="connsiteY1" fmla="*/ 0 h 2975605"/>
              <a:gd name="connsiteX2" fmla="*/ 4934142 w 4934142"/>
              <a:gd name="connsiteY2" fmla="*/ 0 h 2975605"/>
              <a:gd name="connsiteX3" fmla="*/ 4933035 w 4934142"/>
              <a:gd name="connsiteY3" fmla="*/ 2975605 h 2975605"/>
              <a:gd name="connsiteX0" fmla="*/ 0 w 4934766"/>
              <a:gd name="connsiteY0" fmla="*/ 389395 h 2980557"/>
              <a:gd name="connsiteX1" fmla="*/ 2142 w 4934766"/>
              <a:gd name="connsiteY1" fmla="*/ 0 h 2980557"/>
              <a:gd name="connsiteX2" fmla="*/ 4934142 w 4934766"/>
              <a:gd name="connsiteY2" fmla="*/ 0 h 2980557"/>
              <a:gd name="connsiteX3" fmla="*/ 4934766 w 4934766"/>
              <a:gd name="connsiteY3" fmla="*/ 2980557 h 2980557"/>
              <a:gd name="connsiteX0" fmla="*/ 0 w 4934766"/>
              <a:gd name="connsiteY0" fmla="*/ 389395 h 2980557"/>
              <a:gd name="connsiteX1" fmla="*/ 2142 w 4934766"/>
              <a:gd name="connsiteY1" fmla="*/ 0 h 2980557"/>
              <a:gd name="connsiteX2" fmla="*/ 4934142 w 4934766"/>
              <a:gd name="connsiteY2" fmla="*/ 0 h 2980557"/>
              <a:gd name="connsiteX3" fmla="*/ 4934766 w 4934766"/>
              <a:gd name="connsiteY3" fmla="*/ 2980557 h 2980557"/>
              <a:gd name="connsiteX0" fmla="*/ 1203 w 4935969"/>
              <a:gd name="connsiteY0" fmla="*/ 389395 h 2980557"/>
              <a:gd name="connsiteX1" fmla="*/ 0 w 4935969"/>
              <a:gd name="connsiteY1" fmla="*/ 156409 h 2980557"/>
              <a:gd name="connsiteX2" fmla="*/ 3345 w 4935969"/>
              <a:gd name="connsiteY2" fmla="*/ 0 h 2980557"/>
              <a:gd name="connsiteX3" fmla="*/ 4935345 w 4935969"/>
              <a:gd name="connsiteY3" fmla="*/ 0 h 2980557"/>
              <a:gd name="connsiteX4" fmla="*/ 4935969 w 4935969"/>
              <a:gd name="connsiteY4" fmla="*/ 2980557 h 2980557"/>
              <a:gd name="connsiteX0" fmla="*/ 0 w 4935969"/>
              <a:gd name="connsiteY0" fmla="*/ 156409 h 2980557"/>
              <a:gd name="connsiteX1" fmla="*/ 3345 w 4935969"/>
              <a:gd name="connsiteY1" fmla="*/ 0 h 2980557"/>
              <a:gd name="connsiteX2" fmla="*/ 4935345 w 4935969"/>
              <a:gd name="connsiteY2" fmla="*/ 0 h 2980557"/>
              <a:gd name="connsiteX3" fmla="*/ 4935969 w 4935969"/>
              <a:gd name="connsiteY3" fmla="*/ 2980557 h 2980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35969" h="2980557">
                <a:moveTo>
                  <a:pt x="0" y="156409"/>
                </a:moveTo>
                <a:lnTo>
                  <a:pt x="3345" y="0"/>
                </a:lnTo>
                <a:lnTo>
                  <a:pt x="4935345" y="0"/>
                </a:lnTo>
                <a:lnTo>
                  <a:pt x="4935969" y="2980557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518531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2458" y="1476000"/>
            <a:ext cx="6062943" cy="720000"/>
          </a:xfrm>
          <a:prstGeom prst="homePlate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 flipH="1">
            <a:off x="6922614" y="1476000"/>
            <a:ext cx="6062943" cy="720000"/>
          </a:xfrm>
          <a:prstGeom prst="homePlate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56905" y="2301874"/>
            <a:ext cx="5610485" cy="4500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375072" y="2301874"/>
            <a:ext cx="5610485" cy="4500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94967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452458" y="2196000"/>
            <a:ext cx="6040320" cy="4572000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6945237" y="2196000"/>
            <a:ext cx="6040320" cy="4572000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2458" y="1476000"/>
            <a:ext cx="6040320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tIns="0" rIns="108000" anchor="ctr" anchorCtr="0"/>
          <a:lstStyle>
            <a:lvl1pPr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945237" y="1476000"/>
            <a:ext cx="6040320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tIns="0" rIns="108000" anchor="ctr" anchorCtr="0"/>
          <a:lstStyle>
            <a:lvl1pPr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5295" y="1584000"/>
            <a:ext cx="612000" cy="504000"/>
          </a:xfrm>
          <a:prstGeom prst="triangl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 flipV="1">
            <a:off x="12158074" y="1584000"/>
            <a:ext cx="612000" cy="504000"/>
          </a:xfrm>
          <a:prstGeom prst="triangl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/>
              <a:t> </a:t>
            </a:r>
            <a:endParaRPr lang="en-GB" dirty="0"/>
          </a:p>
        </p:txBody>
      </p:sp>
      <p:sp>
        <p:nvSpPr>
          <p:cNvPr id="13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83622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fassendes Angeb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2458" y="1476000"/>
            <a:ext cx="6040320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tIns="0" rIns="108000" anchor="ctr" anchorCtr="0"/>
          <a:lstStyle>
            <a:lvl1pPr algn="ctr"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945237" y="1476000"/>
            <a:ext cx="6040320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tIns="0" rIns="108000" anchor="ctr" anchorCtr="0"/>
          <a:lstStyle>
            <a:lvl1pPr algn="ctr"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0"/>
          </p:nvPr>
        </p:nvSpPr>
        <p:spPr>
          <a:xfrm>
            <a:off x="452458" y="2386500"/>
            <a:ext cx="2895734" cy="1872000"/>
          </a:xfrm>
          <a:ln w="12700">
            <a:solidFill>
              <a:schemeClr val="accent3"/>
            </a:solidFill>
          </a:ln>
        </p:spPr>
        <p:txBody>
          <a:bodyPr lIns="108000" tIns="108000" rIns="108000" bIns="108000"/>
          <a:lstStyle>
            <a:lvl1pPr>
              <a:spcBef>
                <a:spcPts val="300"/>
              </a:spcBef>
              <a:spcAft>
                <a:spcPts val="0"/>
              </a:spcAft>
              <a:defRPr sz="1400" b="1"/>
            </a:lvl1pPr>
            <a:lvl2pPr>
              <a:spcBef>
                <a:spcPts val="300"/>
              </a:spcBef>
              <a:spcAft>
                <a:spcPts val="0"/>
              </a:spcAft>
              <a:defRPr sz="1400"/>
            </a:lvl2pPr>
            <a:lvl3pPr>
              <a:spcBef>
                <a:spcPts val="300"/>
              </a:spcBef>
              <a:spcAft>
                <a:spcPts val="0"/>
              </a:spcAft>
              <a:defRPr sz="14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3597045" y="2386500"/>
            <a:ext cx="2895734" cy="1224000"/>
          </a:xfrm>
          <a:ln w="12700">
            <a:solidFill>
              <a:schemeClr val="accent3"/>
            </a:solidFill>
          </a:ln>
        </p:spPr>
        <p:txBody>
          <a:bodyPr lIns="108000" tIns="108000" rIns="108000" bIns="108000"/>
          <a:lstStyle>
            <a:lvl1pPr>
              <a:spcBef>
                <a:spcPts val="300"/>
              </a:spcBef>
              <a:spcAft>
                <a:spcPts val="0"/>
              </a:spcAft>
              <a:defRPr sz="1400" b="1"/>
            </a:lvl1pPr>
            <a:lvl2pPr>
              <a:spcBef>
                <a:spcPts val="300"/>
              </a:spcBef>
              <a:spcAft>
                <a:spcPts val="0"/>
              </a:spcAft>
              <a:defRPr sz="1400"/>
            </a:lvl2pPr>
            <a:lvl3pPr>
              <a:spcBef>
                <a:spcPts val="300"/>
              </a:spcBef>
              <a:spcAft>
                <a:spcPts val="0"/>
              </a:spcAft>
              <a:defRPr sz="14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52458" y="4469250"/>
            <a:ext cx="2895734" cy="1152000"/>
          </a:xfrm>
          <a:ln w="12700">
            <a:solidFill>
              <a:schemeClr val="accent3"/>
            </a:solidFill>
          </a:ln>
        </p:spPr>
        <p:txBody>
          <a:bodyPr lIns="108000" tIns="108000" rIns="108000" bIns="108000"/>
          <a:lstStyle>
            <a:lvl1pPr>
              <a:spcBef>
                <a:spcPts val="300"/>
              </a:spcBef>
              <a:spcAft>
                <a:spcPts val="0"/>
              </a:spcAft>
              <a:defRPr sz="1400" b="1"/>
            </a:lvl1pPr>
            <a:lvl2pPr>
              <a:spcBef>
                <a:spcPts val="300"/>
              </a:spcBef>
              <a:spcAft>
                <a:spcPts val="0"/>
              </a:spcAft>
              <a:defRPr sz="1400"/>
            </a:lvl2pPr>
            <a:lvl3pPr>
              <a:spcBef>
                <a:spcPts val="300"/>
              </a:spcBef>
              <a:spcAft>
                <a:spcPts val="0"/>
              </a:spcAft>
              <a:defRPr sz="14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3597045" y="3821250"/>
            <a:ext cx="2895734" cy="1800000"/>
          </a:xfrm>
          <a:ln w="12700">
            <a:solidFill>
              <a:schemeClr val="accent3"/>
            </a:solidFill>
          </a:ln>
        </p:spPr>
        <p:txBody>
          <a:bodyPr lIns="108000" tIns="108000" rIns="108000" bIns="108000"/>
          <a:lstStyle>
            <a:lvl1pPr>
              <a:spcBef>
                <a:spcPts val="300"/>
              </a:spcBef>
              <a:spcAft>
                <a:spcPts val="0"/>
              </a:spcAft>
              <a:defRPr sz="1400" b="1"/>
            </a:lvl1pPr>
            <a:lvl2pPr>
              <a:spcBef>
                <a:spcPts val="300"/>
              </a:spcBef>
              <a:spcAft>
                <a:spcPts val="0"/>
              </a:spcAft>
              <a:defRPr sz="1400"/>
            </a:lvl2pPr>
            <a:lvl3pPr>
              <a:spcBef>
                <a:spcPts val="300"/>
              </a:spcBef>
              <a:spcAft>
                <a:spcPts val="0"/>
              </a:spcAft>
              <a:defRPr sz="14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452458" y="5832000"/>
            <a:ext cx="6040320" cy="936000"/>
          </a:xfrm>
          <a:ln w="12700">
            <a:solidFill>
              <a:schemeClr val="accent3"/>
            </a:solidFill>
          </a:ln>
        </p:spPr>
        <p:txBody>
          <a:bodyPr lIns="108000" tIns="108000" rIns="108000" bIns="108000"/>
          <a:lstStyle>
            <a:lvl1pPr>
              <a:spcBef>
                <a:spcPts val="300"/>
              </a:spcBef>
              <a:spcAft>
                <a:spcPts val="0"/>
              </a:spcAft>
              <a:defRPr sz="1400" b="1"/>
            </a:lvl1pPr>
            <a:lvl2pPr>
              <a:spcBef>
                <a:spcPts val="300"/>
              </a:spcBef>
              <a:spcAft>
                <a:spcPts val="0"/>
              </a:spcAft>
              <a:defRPr sz="1400"/>
            </a:lvl2pPr>
            <a:lvl3pPr>
              <a:spcBef>
                <a:spcPts val="300"/>
              </a:spcBef>
              <a:spcAft>
                <a:spcPts val="0"/>
              </a:spcAft>
              <a:defRPr sz="14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7" name="Text Placeholder 19"/>
          <p:cNvSpPr>
            <a:spLocks noGrp="1"/>
          </p:cNvSpPr>
          <p:nvPr>
            <p:ph type="body" sz="quarter" idx="27"/>
          </p:nvPr>
        </p:nvSpPr>
        <p:spPr>
          <a:xfrm>
            <a:off x="6945237" y="2386500"/>
            <a:ext cx="6040320" cy="1238400"/>
          </a:xfrm>
          <a:ln w="12700">
            <a:solidFill>
              <a:schemeClr val="accent3"/>
            </a:solidFill>
          </a:ln>
        </p:spPr>
        <p:txBody>
          <a:bodyPr lIns="108000" tIns="108000" rIns="108000" bIns="108000"/>
          <a:lstStyle>
            <a:lvl1pPr>
              <a:spcBef>
                <a:spcPts val="300"/>
              </a:spcBef>
              <a:spcAft>
                <a:spcPts val="0"/>
              </a:spcAft>
              <a:defRPr sz="1400" b="1"/>
            </a:lvl1pPr>
            <a:lvl2pPr>
              <a:spcBef>
                <a:spcPts val="300"/>
              </a:spcBef>
              <a:spcAft>
                <a:spcPts val="0"/>
              </a:spcAft>
              <a:defRPr sz="1400"/>
            </a:lvl2pPr>
            <a:lvl3pPr>
              <a:spcBef>
                <a:spcPts val="300"/>
              </a:spcBef>
              <a:spcAft>
                <a:spcPts val="0"/>
              </a:spcAft>
              <a:defRPr sz="14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8"/>
          </p:nvPr>
        </p:nvSpPr>
        <p:spPr>
          <a:xfrm>
            <a:off x="6945237" y="3816000"/>
            <a:ext cx="6040320" cy="2952000"/>
          </a:xfrm>
          <a:ln w="12700">
            <a:solidFill>
              <a:schemeClr val="accent3"/>
            </a:solidFill>
          </a:ln>
        </p:spPr>
        <p:txBody>
          <a:bodyPr lIns="108000" tIns="108000" rIns="108000" bIns="108000"/>
          <a:lstStyle>
            <a:lvl1pPr>
              <a:spcBef>
                <a:spcPts val="300"/>
              </a:spcBef>
              <a:spcAft>
                <a:spcPts val="0"/>
              </a:spcAft>
              <a:defRPr sz="1400" b="1"/>
            </a:lvl1pPr>
            <a:lvl2pPr>
              <a:spcBef>
                <a:spcPts val="300"/>
              </a:spcBef>
              <a:spcAft>
                <a:spcPts val="0"/>
              </a:spcAft>
              <a:defRPr sz="1400"/>
            </a:lvl2pPr>
            <a:lvl3pPr>
              <a:spcBef>
                <a:spcPts val="300"/>
              </a:spcBef>
              <a:spcAft>
                <a:spcPts val="0"/>
              </a:spcAft>
              <a:defRPr sz="1400"/>
            </a:lvl3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6877463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2458" y="1476000"/>
            <a:ext cx="12533099" cy="5292000"/>
          </a:xfrm>
          <a:prstGeom prst="rect">
            <a:avLst/>
          </a:prstGeom>
        </p:spPr>
        <p:txBody>
          <a:bodyPr>
            <a:noAutofit/>
          </a:bodyPr>
          <a:lstStyle>
            <a:lvl1pPr marL="540000" indent="-540000" algn="l">
              <a:spcAft>
                <a:spcPts val="3000"/>
              </a:spcAft>
              <a:buClrTx/>
              <a:buFont typeface="+mj-lt"/>
              <a:buAutoNum type="arabicPeriod"/>
              <a:defRPr sz="2000">
                <a:solidFill>
                  <a:schemeClr val="accent4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452458" y="619200"/>
            <a:ext cx="12533099" cy="46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1043056" rtl="0" eaLnBrk="1" latinLnBrk="0" hangingPunct="1">
              <a:spcBef>
                <a:spcPct val="0"/>
              </a:spcBef>
              <a:buNone/>
              <a:defRPr lang="de-DE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Agenda</a:t>
            </a:r>
          </a:p>
        </p:txBody>
      </p:sp>
      <p:sp>
        <p:nvSpPr>
          <p:cNvPr id="17" name="Picture Placeholder 5"/>
          <p:cNvSpPr txBox="1">
            <a:spLocks/>
          </p:cNvSpPr>
          <p:nvPr userDrawn="1"/>
        </p:nvSpPr>
        <p:spPr>
          <a:xfrm>
            <a:off x="-21743" y="1188000"/>
            <a:ext cx="13483261" cy="144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 algn="ctr" defTabSz="1043056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00" indent="-288000" algn="l" defTabSz="1043056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n"/>
              <a:defRPr lang="de-DE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247894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2457" y="1476001"/>
            <a:ext cx="12533099" cy="64844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2458" y="2340000"/>
            <a:ext cx="6040320" cy="4441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945237" y="2340000"/>
            <a:ext cx="6040320" cy="2880000"/>
          </a:xfrm>
          <a:prstGeom prst="round2DiagRect">
            <a:avLst>
              <a:gd name="adj1" fmla="val 0"/>
              <a:gd name="adj2" fmla="val 25231"/>
            </a:avLst>
          </a:prstGeom>
          <a:solidFill>
            <a:schemeClr val="bg2"/>
          </a:solidFill>
          <a:ln w="28575">
            <a:solidFill>
              <a:schemeClr val="bg1"/>
            </a:solidFill>
          </a:ln>
        </p:spPr>
        <p:txBody>
          <a:bodyPr lIns="540000" tIns="144000"/>
          <a:lstStyle>
            <a:lvl1pPr>
              <a:defRPr sz="2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6693237" y="2592000"/>
            <a:ext cx="1080000" cy="576000"/>
          </a:xfrm>
          <a:prstGeom prst="triangl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44046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pek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grpSp>
        <p:nvGrpSpPr>
          <p:cNvPr id="3" name="Gruppieren 5203"/>
          <p:cNvGrpSpPr/>
          <p:nvPr userDrawn="1"/>
        </p:nvGrpSpPr>
        <p:grpSpPr>
          <a:xfrm>
            <a:off x="5633868" y="1193801"/>
            <a:ext cx="7351690" cy="5787570"/>
            <a:chOff x="6750563" y="1327692"/>
            <a:chExt cx="3581437" cy="5526825"/>
          </a:xfrm>
        </p:grpSpPr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9482924" y="6495015"/>
              <a:ext cx="667481" cy="359501"/>
            </a:xfrm>
            <a:custGeom>
              <a:avLst/>
              <a:gdLst/>
              <a:ahLst/>
              <a:cxnLst/>
              <a:rect l="l" t="t" r="r" b="b"/>
              <a:pathLst>
                <a:path w="693310" h="487498">
                  <a:moveTo>
                    <a:pt x="57518" y="197"/>
                  </a:moveTo>
                  <a:cubicBezTo>
                    <a:pt x="68880" y="1260"/>
                    <a:pt x="81425" y="6646"/>
                    <a:pt x="94680" y="16852"/>
                  </a:cubicBezTo>
                  <a:cubicBezTo>
                    <a:pt x="277014" y="159638"/>
                    <a:pt x="475581" y="314088"/>
                    <a:pt x="693310" y="487498"/>
                  </a:cubicBezTo>
                  <a:lnTo>
                    <a:pt x="0" y="487498"/>
                  </a:lnTo>
                  <a:cubicBezTo>
                    <a:pt x="0" y="354497"/>
                    <a:pt x="0" y="224229"/>
                    <a:pt x="0" y="93961"/>
                  </a:cubicBezTo>
                  <a:cubicBezTo>
                    <a:pt x="0" y="32727"/>
                    <a:pt x="23433" y="-2992"/>
                    <a:pt x="57518" y="1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9482924" y="5601321"/>
              <a:ext cx="845989" cy="1250329"/>
            </a:xfrm>
            <a:custGeom>
              <a:avLst/>
              <a:gdLst/>
              <a:ahLst/>
              <a:cxnLst/>
              <a:rect l="l" t="t" r="r" b="b"/>
              <a:pathLst>
                <a:path w="845989" h="1250329">
                  <a:moveTo>
                    <a:pt x="55382" y="830"/>
                  </a:moveTo>
                  <a:cubicBezTo>
                    <a:pt x="66321" y="-946"/>
                    <a:pt x="78400" y="99"/>
                    <a:pt x="91163" y="4278"/>
                  </a:cubicBezTo>
                  <a:cubicBezTo>
                    <a:pt x="277134" y="74486"/>
                    <a:pt x="484985" y="148038"/>
                    <a:pt x="714715" y="231620"/>
                  </a:cubicBezTo>
                  <a:cubicBezTo>
                    <a:pt x="787645" y="258366"/>
                    <a:pt x="845989" y="338604"/>
                    <a:pt x="845989" y="415499"/>
                  </a:cubicBezTo>
                  <a:cubicBezTo>
                    <a:pt x="845989" y="672931"/>
                    <a:pt x="845989" y="933705"/>
                    <a:pt x="845989" y="1194480"/>
                  </a:cubicBezTo>
                  <a:cubicBezTo>
                    <a:pt x="845989" y="1219441"/>
                    <a:pt x="839270" y="1239011"/>
                    <a:pt x="825456" y="1250329"/>
                  </a:cubicBezTo>
                  <a:lnTo>
                    <a:pt x="716698" y="1250329"/>
                  </a:lnTo>
                  <a:cubicBezTo>
                    <a:pt x="487630" y="1113662"/>
                    <a:pt x="280324" y="993610"/>
                    <a:pt x="91163" y="880213"/>
                  </a:cubicBezTo>
                  <a:cubicBezTo>
                    <a:pt x="40112" y="850124"/>
                    <a:pt x="0" y="776572"/>
                    <a:pt x="0" y="716393"/>
                  </a:cubicBezTo>
                  <a:cubicBezTo>
                    <a:pt x="0" y="505767"/>
                    <a:pt x="0" y="295142"/>
                    <a:pt x="0" y="84516"/>
                  </a:cubicBezTo>
                  <a:cubicBezTo>
                    <a:pt x="0" y="36874"/>
                    <a:pt x="22563" y="6158"/>
                    <a:pt x="55382" y="83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9482924" y="4700427"/>
              <a:ext cx="845989" cy="1126131"/>
            </a:xfrm>
            <a:custGeom>
              <a:avLst/>
              <a:gdLst>
                <a:gd name="T0" fmla="*/ 196 w 232"/>
                <a:gd name="T1" fmla="*/ 24 h 337"/>
                <a:gd name="T2" fmla="*/ 232 w 232"/>
                <a:gd name="T3" fmla="*/ 70 h 337"/>
                <a:gd name="T4" fmla="*/ 232 w 232"/>
                <a:gd name="T5" fmla="*/ 303 h 337"/>
                <a:gd name="T6" fmla="*/ 196 w 232"/>
                <a:gd name="T7" fmla="*/ 330 h 337"/>
                <a:gd name="T8" fmla="*/ 25 w 232"/>
                <a:gd name="T9" fmla="*/ 263 h 337"/>
                <a:gd name="T10" fmla="*/ 0 w 232"/>
                <a:gd name="T11" fmla="*/ 221 h 337"/>
                <a:gd name="T12" fmla="*/ 0 w 232"/>
                <a:gd name="T13" fmla="*/ 31 h 337"/>
                <a:gd name="T14" fmla="*/ 25 w 232"/>
                <a:gd name="T15" fmla="*/ 1 h 337"/>
                <a:gd name="T16" fmla="*/ 196 w 232"/>
                <a:gd name="T17" fmla="*/ 24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337">
                  <a:moveTo>
                    <a:pt x="196" y="24"/>
                  </a:moveTo>
                  <a:cubicBezTo>
                    <a:pt x="216" y="27"/>
                    <a:pt x="232" y="47"/>
                    <a:pt x="232" y="70"/>
                  </a:cubicBezTo>
                  <a:cubicBezTo>
                    <a:pt x="232" y="147"/>
                    <a:pt x="232" y="225"/>
                    <a:pt x="232" y="303"/>
                  </a:cubicBezTo>
                  <a:cubicBezTo>
                    <a:pt x="232" y="325"/>
                    <a:pt x="216" y="337"/>
                    <a:pt x="196" y="330"/>
                  </a:cubicBezTo>
                  <a:cubicBezTo>
                    <a:pt x="133" y="305"/>
                    <a:pt x="76" y="283"/>
                    <a:pt x="25" y="263"/>
                  </a:cubicBezTo>
                  <a:cubicBezTo>
                    <a:pt x="11" y="258"/>
                    <a:pt x="0" y="239"/>
                    <a:pt x="0" y="221"/>
                  </a:cubicBezTo>
                  <a:cubicBezTo>
                    <a:pt x="0" y="157"/>
                    <a:pt x="0" y="94"/>
                    <a:pt x="0" y="31"/>
                  </a:cubicBezTo>
                  <a:cubicBezTo>
                    <a:pt x="0" y="13"/>
                    <a:pt x="11" y="0"/>
                    <a:pt x="25" y="1"/>
                  </a:cubicBezTo>
                  <a:cubicBezTo>
                    <a:pt x="76" y="8"/>
                    <a:pt x="133" y="16"/>
                    <a:pt x="196" y="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9482924" y="3720013"/>
              <a:ext cx="845989" cy="1037003"/>
            </a:xfrm>
            <a:custGeom>
              <a:avLst/>
              <a:gdLst>
                <a:gd name="T0" fmla="*/ 196 w 232"/>
                <a:gd name="T1" fmla="*/ 3 h 310"/>
                <a:gd name="T2" fmla="*/ 232 w 232"/>
                <a:gd name="T3" fmla="*/ 39 h 310"/>
                <a:gd name="T4" fmla="*/ 232 w 232"/>
                <a:gd name="T5" fmla="*/ 272 h 310"/>
                <a:gd name="T6" fmla="*/ 196 w 232"/>
                <a:gd name="T7" fmla="*/ 308 h 310"/>
                <a:gd name="T8" fmla="*/ 25 w 232"/>
                <a:gd name="T9" fmla="*/ 286 h 310"/>
                <a:gd name="T10" fmla="*/ 0 w 232"/>
                <a:gd name="T11" fmla="*/ 250 h 310"/>
                <a:gd name="T12" fmla="*/ 0 w 232"/>
                <a:gd name="T13" fmla="*/ 61 h 310"/>
                <a:gd name="T14" fmla="*/ 25 w 232"/>
                <a:gd name="T15" fmla="*/ 25 h 310"/>
                <a:gd name="T16" fmla="*/ 196 w 232"/>
                <a:gd name="T17" fmla="*/ 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310">
                  <a:moveTo>
                    <a:pt x="196" y="3"/>
                  </a:moveTo>
                  <a:cubicBezTo>
                    <a:pt x="215" y="0"/>
                    <a:pt x="232" y="16"/>
                    <a:pt x="232" y="39"/>
                  </a:cubicBezTo>
                  <a:cubicBezTo>
                    <a:pt x="232" y="116"/>
                    <a:pt x="232" y="194"/>
                    <a:pt x="232" y="272"/>
                  </a:cubicBezTo>
                  <a:cubicBezTo>
                    <a:pt x="232" y="294"/>
                    <a:pt x="216" y="310"/>
                    <a:pt x="196" y="308"/>
                  </a:cubicBezTo>
                  <a:cubicBezTo>
                    <a:pt x="133" y="300"/>
                    <a:pt x="76" y="293"/>
                    <a:pt x="25" y="286"/>
                  </a:cubicBezTo>
                  <a:cubicBezTo>
                    <a:pt x="11" y="285"/>
                    <a:pt x="0" y="268"/>
                    <a:pt x="0" y="250"/>
                  </a:cubicBezTo>
                  <a:cubicBezTo>
                    <a:pt x="0" y="187"/>
                    <a:pt x="0" y="124"/>
                    <a:pt x="0" y="61"/>
                  </a:cubicBezTo>
                  <a:cubicBezTo>
                    <a:pt x="0" y="42"/>
                    <a:pt x="11" y="26"/>
                    <a:pt x="25" y="25"/>
                  </a:cubicBezTo>
                  <a:cubicBezTo>
                    <a:pt x="76" y="18"/>
                    <a:pt x="133" y="11"/>
                    <a:pt x="196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9482924" y="2654716"/>
              <a:ext cx="849076" cy="1126131"/>
            </a:xfrm>
            <a:custGeom>
              <a:avLst/>
              <a:gdLst>
                <a:gd name="T0" fmla="*/ 197 w 233"/>
                <a:gd name="T1" fmla="*/ 7 h 337"/>
                <a:gd name="T2" fmla="*/ 232 w 233"/>
                <a:gd name="T3" fmla="*/ 34 h 337"/>
                <a:gd name="T4" fmla="*/ 233 w 233"/>
                <a:gd name="T5" fmla="*/ 267 h 337"/>
                <a:gd name="T6" fmla="*/ 197 w 233"/>
                <a:gd name="T7" fmla="*/ 312 h 337"/>
                <a:gd name="T8" fmla="*/ 26 w 233"/>
                <a:gd name="T9" fmla="*/ 335 h 337"/>
                <a:gd name="T10" fmla="*/ 1 w 233"/>
                <a:gd name="T11" fmla="*/ 306 h 337"/>
                <a:gd name="T12" fmla="*/ 0 w 233"/>
                <a:gd name="T13" fmla="*/ 116 h 337"/>
                <a:gd name="T14" fmla="*/ 25 w 233"/>
                <a:gd name="T15" fmla="*/ 74 h 337"/>
                <a:gd name="T16" fmla="*/ 197 w 233"/>
                <a:gd name="T17" fmla="*/ 7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3" h="337">
                  <a:moveTo>
                    <a:pt x="197" y="7"/>
                  </a:moveTo>
                  <a:cubicBezTo>
                    <a:pt x="216" y="0"/>
                    <a:pt x="232" y="11"/>
                    <a:pt x="232" y="34"/>
                  </a:cubicBezTo>
                  <a:cubicBezTo>
                    <a:pt x="233" y="111"/>
                    <a:pt x="233" y="189"/>
                    <a:pt x="233" y="267"/>
                  </a:cubicBezTo>
                  <a:cubicBezTo>
                    <a:pt x="233" y="289"/>
                    <a:pt x="216" y="310"/>
                    <a:pt x="197" y="312"/>
                  </a:cubicBezTo>
                  <a:cubicBezTo>
                    <a:pt x="134" y="321"/>
                    <a:pt x="77" y="328"/>
                    <a:pt x="26" y="335"/>
                  </a:cubicBezTo>
                  <a:cubicBezTo>
                    <a:pt x="12" y="337"/>
                    <a:pt x="1" y="324"/>
                    <a:pt x="1" y="306"/>
                  </a:cubicBezTo>
                  <a:cubicBezTo>
                    <a:pt x="1" y="243"/>
                    <a:pt x="0" y="179"/>
                    <a:pt x="0" y="116"/>
                  </a:cubicBezTo>
                  <a:cubicBezTo>
                    <a:pt x="0" y="98"/>
                    <a:pt x="11" y="79"/>
                    <a:pt x="25" y="74"/>
                  </a:cubicBezTo>
                  <a:cubicBezTo>
                    <a:pt x="77" y="54"/>
                    <a:pt x="134" y="32"/>
                    <a:pt x="197" y="7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9482924" y="1585174"/>
              <a:ext cx="845989" cy="1307217"/>
            </a:xfrm>
            <a:custGeom>
              <a:avLst/>
              <a:gdLst>
                <a:gd name="T0" fmla="*/ 196 w 232"/>
                <a:gd name="T1" fmla="*/ 12 h 391"/>
                <a:gd name="T2" fmla="*/ 232 w 232"/>
                <a:gd name="T3" fmla="*/ 30 h 391"/>
                <a:gd name="T4" fmla="*/ 232 w 232"/>
                <a:gd name="T5" fmla="*/ 263 h 391"/>
                <a:gd name="T6" fmla="*/ 197 w 232"/>
                <a:gd name="T7" fmla="*/ 318 h 391"/>
                <a:gd name="T8" fmla="*/ 25 w 232"/>
                <a:gd name="T9" fmla="*/ 386 h 391"/>
                <a:gd name="T10" fmla="*/ 0 w 232"/>
                <a:gd name="T11" fmla="*/ 362 h 391"/>
                <a:gd name="T12" fmla="*/ 0 w 232"/>
                <a:gd name="T13" fmla="*/ 173 h 391"/>
                <a:gd name="T14" fmla="*/ 25 w 232"/>
                <a:gd name="T15" fmla="*/ 124 h 391"/>
                <a:gd name="T16" fmla="*/ 196 w 232"/>
                <a:gd name="T17" fmla="*/ 1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391">
                  <a:moveTo>
                    <a:pt x="196" y="12"/>
                  </a:moveTo>
                  <a:cubicBezTo>
                    <a:pt x="216" y="0"/>
                    <a:pt x="232" y="7"/>
                    <a:pt x="232" y="30"/>
                  </a:cubicBezTo>
                  <a:cubicBezTo>
                    <a:pt x="232" y="107"/>
                    <a:pt x="232" y="185"/>
                    <a:pt x="232" y="263"/>
                  </a:cubicBezTo>
                  <a:cubicBezTo>
                    <a:pt x="232" y="285"/>
                    <a:pt x="216" y="310"/>
                    <a:pt x="197" y="318"/>
                  </a:cubicBezTo>
                  <a:cubicBezTo>
                    <a:pt x="134" y="343"/>
                    <a:pt x="77" y="365"/>
                    <a:pt x="25" y="386"/>
                  </a:cubicBezTo>
                  <a:cubicBezTo>
                    <a:pt x="11" y="391"/>
                    <a:pt x="0" y="381"/>
                    <a:pt x="0" y="362"/>
                  </a:cubicBezTo>
                  <a:cubicBezTo>
                    <a:pt x="0" y="299"/>
                    <a:pt x="0" y="236"/>
                    <a:pt x="0" y="173"/>
                  </a:cubicBezTo>
                  <a:cubicBezTo>
                    <a:pt x="0" y="155"/>
                    <a:pt x="11" y="133"/>
                    <a:pt x="25" y="124"/>
                  </a:cubicBezTo>
                  <a:cubicBezTo>
                    <a:pt x="77" y="90"/>
                    <a:pt x="133" y="53"/>
                    <a:pt x="196" y="12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8890510" y="6126680"/>
              <a:ext cx="576818" cy="727836"/>
            </a:xfrm>
            <a:custGeom>
              <a:avLst/>
              <a:gdLst/>
              <a:ahLst/>
              <a:cxnLst/>
              <a:rect l="l" t="t" r="r" b="b"/>
              <a:pathLst>
                <a:path w="599138" h="986974">
                  <a:moveTo>
                    <a:pt x="40032" y="18"/>
                  </a:moveTo>
                  <a:cubicBezTo>
                    <a:pt x="47683" y="-265"/>
                    <a:pt x="55986" y="2849"/>
                    <a:pt x="64526" y="9643"/>
                  </a:cubicBezTo>
                  <a:cubicBezTo>
                    <a:pt x="201170" y="118349"/>
                    <a:pt x="349201" y="231585"/>
                    <a:pt x="508618" y="358409"/>
                  </a:cubicBezTo>
                  <a:cubicBezTo>
                    <a:pt x="557962" y="394644"/>
                    <a:pt x="595918" y="494292"/>
                    <a:pt x="595918" y="575821"/>
                  </a:cubicBezTo>
                  <a:lnTo>
                    <a:pt x="599138" y="986974"/>
                  </a:lnTo>
                  <a:lnTo>
                    <a:pt x="58079" y="986974"/>
                  </a:lnTo>
                  <a:cubicBezTo>
                    <a:pt x="24492" y="943471"/>
                    <a:pt x="0" y="867840"/>
                    <a:pt x="0" y="806822"/>
                  </a:cubicBezTo>
                  <a:cubicBezTo>
                    <a:pt x="0" y="566762"/>
                    <a:pt x="0" y="326703"/>
                    <a:pt x="0" y="86643"/>
                  </a:cubicBezTo>
                  <a:cubicBezTo>
                    <a:pt x="0" y="32290"/>
                    <a:pt x="17080" y="867"/>
                    <a:pt x="40032" y="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8890510" y="5368183"/>
              <a:ext cx="572740" cy="1022856"/>
            </a:xfrm>
            <a:custGeom>
              <a:avLst/>
              <a:gdLst>
                <a:gd name="T0" fmla="*/ 134 w 157"/>
                <a:gd name="T1" fmla="*/ 50 h 306"/>
                <a:gd name="T2" fmla="*/ 157 w 157"/>
                <a:gd name="T3" fmla="*/ 92 h 306"/>
                <a:gd name="T4" fmla="*/ 157 w 157"/>
                <a:gd name="T5" fmla="*/ 281 h 306"/>
                <a:gd name="T6" fmla="*/ 134 w 157"/>
                <a:gd name="T7" fmla="*/ 298 h 306"/>
                <a:gd name="T8" fmla="*/ 17 w 157"/>
                <a:gd name="T9" fmla="*/ 223 h 306"/>
                <a:gd name="T10" fmla="*/ 0 w 157"/>
                <a:gd name="T11" fmla="*/ 184 h 306"/>
                <a:gd name="T12" fmla="*/ 0 w 157"/>
                <a:gd name="T13" fmla="*/ 25 h 306"/>
                <a:gd name="T14" fmla="*/ 17 w 157"/>
                <a:gd name="T15" fmla="*/ 4 h 306"/>
                <a:gd name="T16" fmla="*/ 134 w 157"/>
                <a:gd name="T17" fmla="*/ 5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7" h="306">
                  <a:moveTo>
                    <a:pt x="134" y="50"/>
                  </a:moveTo>
                  <a:cubicBezTo>
                    <a:pt x="147" y="55"/>
                    <a:pt x="157" y="74"/>
                    <a:pt x="157" y="92"/>
                  </a:cubicBezTo>
                  <a:cubicBezTo>
                    <a:pt x="157" y="155"/>
                    <a:pt x="157" y="218"/>
                    <a:pt x="157" y="281"/>
                  </a:cubicBezTo>
                  <a:cubicBezTo>
                    <a:pt x="157" y="299"/>
                    <a:pt x="147" y="306"/>
                    <a:pt x="134" y="298"/>
                  </a:cubicBezTo>
                  <a:cubicBezTo>
                    <a:pt x="92" y="271"/>
                    <a:pt x="53" y="246"/>
                    <a:pt x="17" y="223"/>
                  </a:cubicBezTo>
                  <a:cubicBezTo>
                    <a:pt x="8" y="216"/>
                    <a:pt x="0" y="199"/>
                    <a:pt x="0" y="184"/>
                  </a:cubicBezTo>
                  <a:cubicBezTo>
                    <a:pt x="0" y="131"/>
                    <a:pt x="0" y="78"/>
                    <a:pt x="0" y="25"/>
                  </a:cubicBezTo>
                  <a:cubicBezTo>
                    <a:pt x="0" y="10"/>
                    <a:pt x="8" y="0"/>
                    <a:pt x="17" y="4"/>
                  </a:cubicBezTo>
                  <a:cubicBezTo>
                    <a:pt x="53" y="18"/>
                    <a:pt x="92" y="33"/>
                    <a:pt x="134" y="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8890510" y="4622616"/>
              <a:ext cx="572740" cy="902602"/>
            </a:xfrm>
            <a:custGeom>
              <a:avLst/>
              <a:gdLst>
                <a:gd name="T0" fmla="*/ 134 w 157"/>
                <a:gd name="T1" fmla="*/ 17 h 270"/>
                <a:gd name="T2" fmla="*/ 157 w 157"/>
                <a:gd name="T3" fmla="*/ 53 h 270"/>
                <a:gd name="T4" fmla="*/ 157 w 157"/>
                <a:gd name="T5" fmla="*/ 242 h 270"/>
                <a:gd name="T6" fmla="*/ 134 w 157"/>
                <a:gd name="T7" fmla="*/ 265 h 270"/>
                <a:gd name="T8" fmla="*/ 17 w 157"/>
                <a:gd name="T9" fmla="*/ 220 h 270"/>
                <a:gd name="T10" fmla="*/ 0 w 157"/>
                <a:gd name="T11" fmla="*/ 186 h 270"/>
                <a:gd name="T12" fmla="*/ 0 w 157"/>
                <a:gd name="T13" fmla="*/ 27 h 270"/>
                <a:gd name="T14" fmla="*/ 17 w 157"/>
                <a:gd name="T15" fmla="*/ 2 h 270"/>
                <a:gd name="T16" fmla="*/ 134 w 157"/>
                <a:gd name="T17" fmla="*/ 17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7" h="270">
                  <a:moveTo>
                    <a:pt x="134" y="17"/>
                  </a:moveTo>
                  <a:cubicBezTo>
                    <a:pt x="146" y="19"/>
                    <a:pt x="157" y="35"/>
                    <a:pt x="157" y="53"/>
                  </a:cubicBezTo>
                  <a:cubicBezTo>
                    <a:pt x="157" y="116"/>
                    <a:pt x="157" y="179"/>
                    <a:pt x="157" y="242"/>
                  </a:cubicBezTo>
                  <a:cubicBezTo>
                    <a:pt x="157" y="260"/>
                    <a:pt x="147" y="270"/>
                    <a:pt x="134" y="265"/>
                  </a:cubicBezTo>
                  <a:cubicBezTo>
                    <a:pt x="92" y="249"/>
                    <a:pt x="53" y="234"/>
                    <a:pt x="17" y="220"/>
                  </a:cubicBezTo>
                  <a:cubicBezTo>
                    <a:pt x="8" y="217"/>
                    <a:pt x="0" y="201"/>
                    <a:pt x="0" y="186"/>
                  </a:cubicBezTo>
                  <a:cubicBezTo>
                    <a:pt x="0" y="133"/>
                    <a:pt x="0" y="80"/>
                    <a:pt x="0" y="27"/>
                  </a:cubicBezTo>
                  <a:cubicBezTo>
                    <a:pt x="0" y="12"/>
                    <a:pt x="7" y="0"/>
                    <a:pt x="17" y="2"/>
                  </a:cubicBezTo>
                  <a:cubicBezTo>
                    <a:pt x="53" y="6"/>
                    <a:pt x="91" y="12"/>
                    <a:pt x="134" y="17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8890510" y="3820461"/>
              <a:ext cx="575828" cy="838939"/>
            </a:xfrm>
            <a:custGeom>
              <a:avLst/>
              <a:gdLst>
                <a:gd name="T0" fmla="*/ 134 w 158"/>
                <a:gd name="T1" fmla="*/ 1 h 251"/>
                <a:gd name="T2" fmla="*/ 158 w 158"/>
                <a:gd name="T3" fmla="*/ 31 h 251"/>
                <a:gd name="T4" fmla="*/ 158 w 158"/>
                <a:gd name="T5" fmla="*/ 220 h 251"/>
                <a:gd name="T6" fmla="*/ 135 w 158"/>
                <a:gd name="T7" fmla="*/ 250 h 251"/>
                <a:gd name="T8" fmla="*/ 18 w 158"/>
                <a:gd name="T9" fmla="*/ 235 h 251"/>
                <a:gd name="T10" fmla="*/ 1 w 158"/>
                <a:gd name="T11" fmla="*/ 205 h 251"/>
                <a:gd name="T12" fmla="*/ 0 w 158"/>
                <a:gd name="T13" fmla="*/ 46 h 251"/>
                <a:gd name="T14" fmla="*/ 18 w 158"/>
                <a:gd name="T15" fmla="*/ 16 h 251"/>
                <a:gd name="T16" fmla="*/ 134 w 158"/>
                <a:gd name="T17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51">
                  <a:moveTo>
                    <a:pt x="134" y="1"/>
                  </a:moveTo>
                  <a:cubicBezTo>
                    <a:pt x="147" y="0"/>
                    <a:pt x="158" y="13"/>
                    <a:pt x="158" y="31"/>
                  </a:cubicBezTo>
                  <a:cubicBezTo>
                    <a:pt x="158" y="94"/>
                    <a:pt x="158" y="157"/>
                    <a:pt x="158" y="220"/>
                  </a:cubicBezTo>
                  <a:cubicBezTo>
                    <a:pt x="158" y="238"/>
                    <a:pt x="147" y="251"/>
                    <a:pt x="135" y="250"/>
                  </a:cubicBezTo>
                  <a:cubicBezTo>
                    <a:pt x="92" y="244"/>
                    <a:pt x="54" y="239"/>
                    <a:pt x="18" y="235"/>
                  </a:cubicBezTo>
                  <a:cubicBezTo>
                    <a:pt x="8" y="234"/>
                    <a:pt x="1" y="220"/>
                    <a:pt x="1" y="205"/>
                  </a:cubicBezTo>
                  <a:cubicBezTo>
                    <a:pt x="1" y="152"/>
                    <a:pt x="1" y="99"/>
                    <a:pt x="0" y="46"/>
                  </a:cubicBezTo>
                  <a:cubicBezTo>
                    <a:pt x="0" y="31"/>
                    <a:pt x="8" y="18"/>
                    <a:pt x="18" y="16"/>
                  </a:cubicBezTo>
                  <a:cubicBezTo>
                    <a:pt x="54" y="12"/>
                    <a:pt x="92" y="7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8890510" y="2090236"/>
              <a:ext cx="575828" cy="1022856"/>
            </a:xfrm>
            <a:custGeom>
              <a:avLst/>
              <a:gdLst>
                <a:gd name="T0" fmla="*/ 134 w 158"/>
                <a:gd name="T1" fmla="*/ 8 h 306"/>
                <a:gd name="T2" fmla="*/ 157 w 158"/>
                <a:gd name="T3" fmla="*/ 25 h 306"/>
                <a:gd name="T4" fmla="*/ 158 w 158"/>
                <a:gd name="T5" fmla="*/ 214 h 306"/>
                <a:gd name="T6" fmla="*/ 134 w 158"/>
                <a:gd name="T7" fmla="*/ 256 h 306"/>
                <a:gd name="T8" fmla="*/ 18 w 158"/>
                <a:gd name="T9" fmla="*/ 302 h 306"/>
                <a:gd name="T10" fmla="*/ 0 w 158"/>
                <a:gd name="T11" fmla="*/ 281 h 306"/>
                <a:gd name="T12" fmla="*/ 0 w 158"/>
                <a:gd name="T13" fmla="*/ 122 h 306"/>
                <a:gd name="T14" fmla="*/ 18 w 158"/>
                <a:gd name="T15" fmla="*/ 83 h 306"/>
                <a:gd name="T16" fmla="*/ 134 w 158"/>
                <a:gd name="T17" fmla="*/ 8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06">
                  <a:moveTo>
                    <a:pt x="134" y="8"/>
                  </a:moveTo>
                  <a:cubicBezTo>
                    <a:pt x="147" y="0"/>
                    <a:pt x="157" y="7"/>
                    <a:pt x="157" y="25"/>
                  </a:cubicBezTo>
                  <a:cubicBezTo>
                    <a:pt x="157" y="88"/>
                    <a:pt x="158" y="151"/>
                    <a:pt x="158" y="214"/>
                  </a:cubicBezTo>
                  <a:cubicBezTo>
                    <a:pt x="158" y="232"/>
                    <a:pt x="147" y="251"/>
                    <a:pt x="134" y="256"/>
                  </a:cubicBezTo>
                  <a:cubicBezTo>
                    <a:pt x="92" y="273"/>
                    <a:pt x="53" y="288"/>
                    <a:pt x="18" y="302"/>
                  </a:cubicBezTo>
                  <a:cubicBezTo>
                    <a:pt x="8" y="306"/>
                    <a:pt x="0" y="297"/>
                    <a:pt x="0" y="281"/>
                  </a:cubicBezTo>
                  <a:cubicBezTo>
                    <a:pt x="0" y="228"/>
                    <a:pt x="0" y="175"/>
                    <a:pt x="0" y="122"/>
                  </a:cubicBezTo>
                  <a:cubicBezTo>
                    <a:pt x="0" y="107"/>
                    <a:pt x="8" y="90"/>
                    <a:pt x="18" y="83"/>
                  </a:cubicBezTo>
                  <a:cubicBezTo>
                    <a:pt x="53" y="60"/>
                    <a:pt x="92" y="35"/>
                    <a:pt x="134" y="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8890510" y="1330874"/>
              <a:ext cx="371402" cy="275953"/>
            </a:xfrm>
            <a:custGeom>
              <a:avLst/>
              <a:gdLst/>
              <a:ahLst/>
              <a:cxnLst/>
              <a:rect l="l" t="t" r="r" b="b"/>
              <a:pathLst>
                <a:path w="371402" h="275384">
                  <a:moveTo>
                    <a:pt x="0" y="0"/>
                  </a:moveTo>
                  <a:lnTo>
                    <a:pt x="371402" y="0"/>
                  </a:lnTo>
                  <a:cubicBezTo>
                    <a:pt x="260820" y="93033"/>
                    <a:pt x="158527" y="180636"/>
                    <a:pt x="61927" y="260404"/>
                  </a:cubicBezTo>
                  <a:cubicBezTo>
                    <a:pt x="29142" y="290484"/>
                    <a:pt x="0" y="273773"/>
                    <a:pt x="0" y="223639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8455561" y="6504991"/>
              <a:ext cx="404465" cy="349526"/>
            </a:xfrm>
            <a:custGeom>
              <a:avLst/>
              <a:gdLst/>
              <a:ahLst/>
              <a:cxnLst/>
              <a:rect l="l" t="t" r="r" b="b"/>
              <a:pathLst>
                <a:path w="420116" h="473971">
                  <a:moveTo>
                    <a:pt x="30329" y="228"/>
                  </a:moveTo>
                  <a:cubicBezTo>
                    <a:pt x="36181" y="1218"/>
                    <a:pt x="42567" y="5465"/>
                    <a:pt x="49188" y="13391"/>
                  </a:cubicBezTo>
                  <a:cubicBezTo>
                    <a:pt x="147565" y="122093"/>
                    <a:pt x="253510" y="235324"/>
                    <a:pt x="367022" y="362143"/>
                  </a:cubicBezTo>
                  <a:cubicBezTo>
                    <a:pt x="390797" y="384911"/>
                    <a:pt x="410090" y="427348"/>
                    <a:pt x="420116" y="473971"/>
                  </a:cubicBezTo>
                  <a:lnTo>
                    <a:pt x="0" y="473971"/>
                  </a:lnTo>
                  <a:cubicBezTo>
                    <a:pt x="0" y="338561"/>
                    <a:pt x="0" y="203152"/>
                    <a:pt x="0" y="67742"/>
                  </a:cubicBezTo>
                  <a:cubicBezTo>
                    <a:pt x="0" y="23582"/>
                    <a:pt x="12770" y="-2744"/>
                    <a:pt x="30329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8455561" y="5853439"/>
              <a:ext cx="415276" cy="925238"/>
            </a:xfrm>
            <a:custGeom>
              <a:avLst/>
              <a:gdLst>
                <a:gd name="T0" fmla="*/ 97 w 114"/>
                <a:gd name="T1" fmla="*/ 59 h 277"/>
                <a:gd name="T2" fmla="*/ 114 w 114"/>
                <a:gd name="T3" fmla="*/ 98 h 277"/>
                <a:gd name="T4" fmla="*/ 114 w 114"/>
                <a:gd name="T5" fmla="*/ 256 h 277"/>
                <a:gd name="T6" fmla="*/ 97 w 114"/>
                <a:gd name="T7" fmla="*/ 268 h 277"/>
                <a:gd name="T8" fmla="*/ 13 w 114"/>
                <a:gd name="T9" fmla="*/ 192 h 277"/>
                <a:gd name="T10" fmla="*/ 0 w 114"/>
                <a:gd name="T11" fmla="*/ 156 h 277"/>
                <a:gd name="T12" fmla="*/ 0 w 114"/>
                <a:gd name="T13" fmla="*/ 20 h 277"/>
                <a:gd name="T14" fmla="*/ 13 w 114"/>
                <a:gd name="T15" fmla="*/ 4 h 277"/>
                <a:gd name="T16" fmla="*/ 97 w 114"/>
                <a:gd name="T17" fmla="*/ 59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277">
                  <a:moveTo>
                    <a:pt x="97" y="59"/>
                  </a:moveTo>
                  <a:cubicBezTo>
                    <a:pt x="106" y="65"/>
                    <a:pt x="114" y="83"/>
                    <a:pt x="114" y="98"/>
                  </a:cubicBezTo>
                  <a:cubicBezTo>
                    <a:pt x="114" y="151"/>
                    <a:pt x="114" y="203"/>
                    <a:pt x="114" y="256"/>
                  </a:cubicBezTo>
                  <a:cubicBezTo>
                    <a:pt x="114" y="271"/>
                    <a:pt x="107" y="277"/>
                    <a:pt x="97" y="268"/>
                  </a:cubicBezTo>
                  <a:cubicBezTo>
                    <a:pt x="67" y="241"/>
                    <a:pt x="39" y="216"/>
                    <a:pt x="13" y="192"/>
                  </a:cubicBezTo>
                  <a:cubicBezTo>
                    <a:pt x="6" y="185"/>
                    <a:pt x="0" y="170"/>
                    <a:pt x="0" y="156"/>
                  </a:cubicBezTo>
                  <a:cubicBezTo>
                    <a:pt x="0" y="111"/>
                    <a:pt x="0" y="65"/>
                    <a:pt x="0" y="20"/>
                  </a:cubicBezTo>
                  <a:cubicBezTo>
                    <a:pt x="0" y="7"/>
                    <a:pt x="6" y="0"/>
                    <a:pt x="13" y="4"/>
                  </a:cubicBezTo>
                  <a:cubicBezTo>
                    <a:pt x="39" y="21"/>
                    <a:pt x="67" y="40"/>
                    <a:pt x="97" y="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8455561" y="5211147"/>
              <a:ext cx="415276" cy="838939"/>
            </a:xfrm>
            <a:custGeom>
              <a:avLst/>
              <a:gdLst>
                <a:gd name="T0" fmla="*/ 97 w 114"/>
                <a:gd name="T1" fmla="*/ 36 h 251"/>
                <a:gd name="T2" fmla="*/ 114 w 114"/>
                <a:gd name="T3" fmla="*/ 70 h 251"/>
                <a:gd name="T4" fmla="*/ 114 w 114"/>
                <a:gd name="T5" fmla="*/ 228 h 251"/>
                <a:gd name="T6" fmla="*/ 97 w 114"/>
                <a:gd name="T7" fmla="*/ 245 h 251"/>
                <a:gd name="T8" fmla="*/ 13 w 114"/>
                <a:gd name="T9" fmla="*/ 191 h 251"/>
                <a:gd name="T10" fmla="*/ 0 w 114"/>
                <a:gd name="T11" fmla="*/ 158 h 251"/>
                <a:gd name="T12" fmla="*/ 0 w 114"/>
                <a:gd name="T13" fmla="*/ 22 h 251"/>
                <a:gd name="T14" fmla="*/ 13 w 114"/>
                <a:gd name="T15" fmla="*/ 3 h 251"/>
                <a:gd name="T16" fmla="*/ 97 w 114"/>
                <a:gd name="T17" fmla="*/ 3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251">
                  <a:moveTo>
                    <a:pt x="97" y="36"/>
                  </a:moveTo>
                  <a:cubicBezTo>
                    <a:pt x="106" y="40"/>
                    <a:pt x="114" y="55"/>
                    <a:pt x="114" y="70"/>
                  </a:cubicBezTo>
                  <a:cubicBezTo>
                    <a:pt x="114" y="123"/>
                    <a:pt x="114" y="176"/>
                    <a:pt x="114" y="228"/>
                  </a:cubicBezTo>
                  <a:cubicBezTo>
                    <a:pt x="114" y="243"/>
                    <a:pt x="106" y="251"/>
                    <a:pt x="97" y="245"/>
                  </a:cubicBezTo>
                  <a:cubicBezTo>
                    <a:pt x="67" y="226"/>
                    <a:pt x="39" y="207"/>
                    <a:pt x="13" y="191"/>
                  </a:cubicBezTo>
                  <a:cubicBezTo>
                    <a:pt x="6" y="186"/>
                    <a:pt x="0" y="172"/>
                    <a:pt x="0" y="158"/>
                  </a:cubicBezTo>
                  <a:cubicBezTo>
                    <a:pt x="0" y="113"/>
                    <a:pt x="0" y="67"/>
                    <a:pt x="0" y="22"/>
                  </a:cubicBezTo>
                  <a:cubicBezTo>
                    <a:pt x="0" y="8"/>
                    <a:pt x="6" y="0"/>
                    <a:pt x="13" y="3"/>
                  </a:cubicBezTo>
                  <a:cubicBezTo>
                    <a:pt x="39" y="13"/>
                    <a:pt x="67" y="24"/>
                    <a:pt x="97" y="3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8455561" y="4568857"/>
              <a:ext cx="415276" cy="752640"/>
            </a:xfrm>
            <a:custGeom>
              <a:avLst/>
              <a:gdLst>
                <a:gd name="T0" fmla="*/ 97 w 114"/>
                <a:gd name="T1" fmla="*/ 13 h 225"/>
                <a:gd name="T2" fmla="*/ 114 w 114"/>
                <a:gd name="T3" fmla="*/ 42 h 225"/>
                <a:gd name="T4" fmla="*/ 114 w 114"/>
                <a:gd name="T5" fmla="*/ 200 h 225"/>
                <a:gd name="T6" fmla="*/ 97 w 114"/>
                <a:gd name="T7" fmla="*/ 222 h 225"/>
                <a:gd name="T8" fmla="*/ 13 w 114"/>
                <a:gd name="T9" fmla="*/ 189 h 225"/>
                <a:gd name="T10" fmla="*/ 0 w 114"/>
                <a:gd name="T11" fmla="*/ 160 h 225"/>
                <a:gd name="T12" fmla="*/ 0 w 114"/>
                <a:gd name="T13" fmla="*/ 23 h 225"/>
                <a:gd name="T14" fmla="*/ 13 w 114"/>
                <a:gd name="T15" fmla="*/ 1 h 225"/>
                <a:gd name="T16" fmla="*/ 97 w 114"/>
                <a:gd name="T17" fmla="*/ 13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225">
                  <a:moveTo>
                    <a:pt x="97" y="13"/>
                  </a:moveTo>
                  <a:cubicBezTo>
                    <a:pt x="106" y="14"/>
                    <a:pt x="114" y="27"/>
                    <a:pt x="114" y="42"/>
                  </a:cubicBezTo>
                  <a:cubicBezTo>
                    <a:pt x="114" y="95"/>
                    <a:pt x="114" y="148"/>
                    <a:pt x="114" y="200"/>
                  </a:cubicBezTo>
                  <a:cubicBezTo>
                    <a:pt x="114" y="216"/>
                    <a:pt x="106" y="225"/>
                    <a:pt x="97" y="222"/>
                  </a:cubicBezTo>
                  <a:cubicBezTo>
                    <a:pt x="67" y="210"/>
                    <a:pt x="39" y="199"/>
                    <a:pt x="13" y="189"/>
                  </a:cubicBezTo>
                  <a:cubicBezTo>
                    <a:pt x="6" y="186"/>
                    <a:pt x="0" y="173"/>
                    <a:pt x="0" y="160"/>
                  </a:cubicBezTo>
                  <a:cubicBezTo>
                    <a:pt x="0" y="115"/>
                    <a:pt x="0" y="69"/>
                    <a:pt x="0" y="23"/>
                  </a:cubicBezTo>
                  <a:cubicBezTo>
                    <a:pt x="0" y="10"/>
                    <a:pt x="6" y="0"/>
                    <a:pt x="13" y="1"/>
                  </a:cubicBezTo>
                  <a:cubicBezTo>
                    <a:pt x="39" y="5"/>
                    <a:pt x="67" y="9"/>
                    <a:pt x="97" y="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8455561" y="3888368"/>
              <a:ext cx="415276" cy="704540"/>
            </a:xfrm>
            <a:custGeom>
              <a:avLst/>
              <a:gdLst>
                <a:gd name="T0" fmla="*/ 97 w 114"/>
                <a:gd name="T1" fmla="*/ 1 h 211"/>
                <a:gd name="T2" fmla="*/ 113 w 114"/>
                <a:gd name="T3" fmla="*/ 27 h 211"/>
                <a:gd name="T4" fmla="*/ 114 w 114"/>
                <a:gd name="T5" fmla="*/ 185 h 211"/>
                <a:gd name="T6" fmla="*/ 97 w 114"/>
                <a:gd name="T7" fmla="*/ 210 h 211"/>
                <a:gd name="T8" fmla="*/ 13 w 114"/>
                <a:gd name="T9" fmla="*/ 200 h 211"/>
                <a:gd name="T10" fmla="*/ 0 w 114"/>
                <a:gd name="T11" fmla="*/ 174 h 211"/>
                <a:gd name="T12" fmla="*/ 0 w 114"/>
                <a:gd name="T13" fmla="*/ 37 h 211"/>
                <a:gd name="T14" fmla="*/ 13 w 114"/>
                <a:gd name="T15" fmla="*/ 12 h 211"/>
                <a:gd name="T16" fmla="*/ 97 w 114"/>
                <a:gd name="T17" fmla="*/ 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211">
                  <a:moveTo>
                    <a:pt x="97" y="1"/>
                  </a:moveTo>
                  <a:cubicBezTo>
                    <a:pt x="106" y="0"/>
                    <a:pt x="113" y="11"/>
                    <a:pt x="113" y="27"/>
                  </a:cubicBezTo>
                  <a:cubicBezTo>
                    <a:pt x="113" y="79"/>
                    <a:pt x="114" y="132"/>
                    <a:pt x="114" y="185"/>
                  </a:cubicBezTo>
                  <a:cubicBezTo>
                    <a:pt x="114" y="200"/>
                    <a:pt x="106" y="211"/>
                    <a:pt x="97" y="210"/>
                  </a:cubicBezTo>
                  <a:cubicBezTo>
                    <a:pt x="67" y="206"/>
                    <a:pt x="39" y="203"/>
                    <a:pt x="13" y="200"/>
                  </a:cubicBezTo>
                  <a:cubicBezTo>
                    <a:pt x="6" y="199"/>
                    <a:pt x="0" y="187"/>
                    <a:pt x="0" y="174"/>
                  </a:cubicBezTo>
                  <a:cubicBezTo>
                    <a:pt x="0" y="128"/>
                    <a:pt x="0" y="83"/>
                    <a:pt x="0" y="37"/>
                  </a:cubicBezTo>
                  <a:cubicBezTo>
                    <a:pt x="0" y="24"/>
                    <a:pt x="5" y="13"/>
                    <a:pt x="13" y="12"/>
                  </a:cubicBezTo>
                  <a:cubicBezTo>
                    <a:pt x="39" y="9"/>
                    <a:pt x="67" y="5"/>
                    <a:pt x="97" y="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8455561" y="2431188"/>
              <a:ext cx="416819" cy="838939"/>
            </a:xfrm>
            <a:custGeom>
              <a:avLst/>
              <a:gdLst>
                <a:gd name="T0" fmla="*/ 97 w 114"/>
                <a:gd name="T1" fmla="*/ 6 h 251"/>
                <a:gd name="T2" fmla="*/ 114 w 114"/>
                <a:gd name="T3" fmla="*/ 23 h 251"/>
                <a:gd name="T4" fmla="*/ 114 w 114"/>
                <a:gd name="T5" fmla="*/ 181 h 251"/>
                <a:gd name="T6" fmla="*/ 98 w 114"/>
                <a:gd name="T7" fmla="*/ 215 h 251"/>
                <a:gd name="T8" fmla="*/ 13 w 114"/>
                <a:gd name="T9" fmla="*/ 249 h 251"/>
                <a:gd name="T10" fmla="*/ 1 w 114"/>
                <a:gd name="T11" fmla="*/ 230 h 251"/>
                <a:gd name="T12" fmla="*/ 0 w 114"/>
                <a:gd name="T13" fmla="*/ 93 h 251"/>
                <a:gd name="T14" fmla="*/ 13 w 114"/>
                <a:gd name="T15" fmla="*/ 61 h 251"/>
                <a:gd name="T16" fmla="*/ 97 w 114"/>
                <a:gd name="T17" fmla="*/ 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251">
                  <a:moveTo>
                    <a:pt x="97" y="6"/>
                  </a:moveTo>
                  <a:cubicBezTo>
                    <a:pt x="107" y="0"/>
                    <a:pt x="114" y="8"/>
                    <a:pt x="114" y="23"/>
                  </a:cubicBezTo>
                  <a:cubicBezTo>
                    <a:pt x="114" y="76"/>
                    <a:pt x="114" y="128"/>
                    <a:pt x="114" y="181"/>
                  </a:cubicBezTo>
                  <a:cubicBezTo>
                    <a:pt x="114" y="196"/>
                    <a:pt x="107" y="212"/>
                    <a:pt x="98" y="215"/>
                  </a:cubicBezTo>
                  <a:cubicBezTo>
                    <a:pt x="68" y="227"/>
                    <a:pt x="40" y="238"/>
                    <a:pt x="13" y="249"/>
                  </a:cubicBezTo>
                  <a:cubicBezTo>
                    <a:pt x="6" y="251"/>
                    <a:pt x="1" y="243"/>
                    <a:pt x="1" y="230"/>
                  </a:cubicBezTo>
                  <a:cubicBezTo>
                    <a:pt x="1" y="184"/>
                    <a:pt x="0" y="139"/>
                    <a:pt x="0" y="93"/>
                  </a:cubicBezTo>
                  <a:cubicBezTo>
                    <a:pt x="0" y="80"/>
                    <a:pt x="6" y="66"/>
                    <a:pt x="13" y="61"/>
                  </a:cubicBezTo>
                  <a:cubicBezTo>
                    <a:pt x="39" y="44"/>
                    <a:pt x="67" y="26"/>
                    <a:pt x="97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8455561" y="1705427"/>
              <a:ext cx="416819" cy="925238"/>
            </a:xfrm>
            <a:custGeom>
              <a:avLst/>
              <a:gdLst>
                <a:gd name="T0" fmla="*/ 97 w 114"/>
                <a:gd name="T1" fmla="*/ 8 h 277"/>
                <a:gd name="T2" fmla="*/ 114 w 114"/>
                <a:gd name="T3" fmla="*/ 20 h 277"/>
                <a:gd name="T4" fmla="*/ 114 w 114"/>
                <a:gd name="T5" fmla="*/ 178 h 277"/>
                <a:gd name="T6" fmla="*/ 97 w 114"/>
                <a:gd name="T7" fmla="*/ 217 h 277"/>
                <a:gd name="T8" fmla="*/ 13 w 114"/>
                <a:gd name="T9" fmla="*/ 272 h 277"/>
                <a:gd name="T10" fmla="*/ 0 w 114"/>
                <a:gd name="T11" fmla="*/ 257 h 277"/>
                <a:gd name="T12" fmla="*/ 0 w 114"/>
                <a:gd name="T13" fmla="*/ 120 h 277"/>
                <a:gd name="T14" fmla="*/ 13 w 114"/>
                <a:gd name="T15" fmla="*/ 84 h 277"/>
                <a:gd name="T16" fmla="*/ 97 w 114"/>
                <a:gd name="T17" fmla="*/ 8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277">
                  <a:moveTo>
                    <a:pt x="97" y="8"/>
                  </a:moveTo>
                  <a:cubicBezTo>
                    <a:pt x="106" y="0"/>
                    <a:pt x="114" y="5"/>
                    <a:pt x="114" y="20"/>
                  </a:cubicBezTo>
                  <a:cubicBezTo>
                    <a:pt x="114" y="73"/>
                    <a:pt x="114" y="126"/>
                    <a:pt x="114" y="178"/>
                  </a:cubicBezTo>
                  <a:cubicBezTo>
                    <a:pt x="114" y="194"/>
                    <a:pt x="107" y="211"/>
                    <a:pt x="97" y="217"/>
                  </a:cubicBezTo>
                  <a:cubicBezTo>
                    <a:pt x="67" y="237"/>
                    <a:pt x="39" y="255"/>
                    <a:pt x="13" y="272"/>
                  </a:cubicBezTo>
                  <a:cubicBezTo>
                    <a:pt x="6" y="277"/>
                    <a:pt x="0" y="270"/>
                    <a:pt x="0" y="257"/>
                  </a:cubicBezTo>
                  <a:cubicBezTo>
                    <a:pt x="0" y="211"/>
                    <a:pt x="0" y="166"/>
                    <a:pt x="0" y="120"/>
                  </a:cubicBezTo>
                  <a:cubicBezTo>
                    <a:pt x="0" y="107"/>
                    <a:pt x="6" y="91"/>
                    <a:pt x="13" y="84"/>
                  </a:cubicBezTo>
                  <a:cubicBezTo>
                    <a:pt x="39" y="61"/>
                    <a:pt x="67" y="35"/>
                    <a:pt x="97" y="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8120958" y="6789437"/>
              <a:ext cx="88769" cy="65079"/>
            </a:xfrm>
            <a:custGeom>
              <a:avLst/>
              <a:gdLst/>
              <a:ahLst/>
              <a:cxnLst/>
              <a:rect l="l" t="t" r="r" b="b"/>
              <a:pathLst>
                <a:path w="92204" h="88250">
                  <a:moveTo>
                    <a:pt x="24044" y="523"/>
                  </a:moveTo>
                  <a:cubicBezTo>
                    <a:pt x="28497" y="1871"/>
                    <a:pt x="33246" y="5845"/>
                    <a:pt x="37996" y="12658"/>
                  </a:cubicBezTo>
                  <a:lnTo>
                    <a:pt x="92204" y="88250"/>
                  </a:lnTo>
                  <a:lnTo>
                    <a:pt x="0" y="88250"/>
                  </a:lnTo>
                  <a:cubicBezTo>
                    <a:pt x="0" y="76859"/>
                    <a:pt x="0" y="65301"/>
                    <a:pt x="0" y="53532"/>
                  </a:cubicBezTo>
                  <a:cubicBezTo>
                    <a:pt x="0" y="16064"/>
                    <a:pt x="10686" y="-3522"/>
                    <a:pt x="24044" y="5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8120958" y="6226301"/>
              <a:ext cx="314930" cy="628215"/>
            </a:xfrm>
            <a:custGeom>
              <a:avLst/>
              <a:gdLst/>
              <a:ahLst/>
              <a:cxnLst/>
              <a:rect l="l" t="t" r="r" b="b"/>
              <a:pathLst>
                <a:path w="327117" h="851884">
                  <a:moveTo>
                    <a:pt x="24070" y="64"/>
                  </a:moveTo>
                  <a:cubicBezTo>
                    <a:pt x="28528" y="559"/>
                    <a:pt x="33282" y="3954"/>
                    <a:pt x="38037" y="10744"/>
                  </a:cubicBezTo>
                  <a:cubicBezTo>
                    <a:pt x="114111" y="92220"/>
                    <a:pt x="193988" y="178223"/>
                    <a:pt x="281473" y="273278"/>
                  </a:cubicBezTo>
                  <a:cubicBezTo>
                    <a:pt x="308099" y="300437"/>
                    <a:pt x="327117" y="372860"/>
                    <a:pt x="327117" y="431704"/>
                  </a:cubicBezTo>
                  <a:lnTo>
                    <a:pt x="327117" y="851884"/>
                  </a:lnTo>
                  <a:lnTo>
                    <a:pt x="110463" y="851884"/>
                  </a:lnTo>
                  <a:cubicBezTo>
                    <a:pt x="85658" y="818316"/>
                    <a:pt x="61422" y="785193"/>
                    <a:pt x="38037" y="753083"/>
                  </a:cubicBezTo>
                  <a:cubicBezTo>
                    <a:pt x="19018" y="721398"/>
                    <a:pt x="0" y="658027"/>
                    <a:pt x="0" y="603710"/>
                  </a:cubicBezTo>
                  <a:cubicBezTo>
                    <a:pt x="0" y="422651"/>
                    <a:pt x="0" y="241593"/>
                    <a:pt x="0" y="60535"/>
                  </a:cubicBezTo>
                  <a:cubicBezTo>
                    <a:pt x="0" y="23192"/>
                    <a:pt x="10698" y="-1421"/>
                    <a:pt x="24070" y="6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auto">
            <a:xfrm>
              <a:off x="8120958" y="5652546"/>
              <a:ext cx="314930" cy="775276"/>
            </a:xfrm>
            <a:custGeom>
              <a:avLst/>
              <a:gdLst>
                <a:gd name="T0" fmla="*/ 74 w 86"/>
                <a:gd name="T1" fmla="*/ 46 h 232"/>
                <a:gd name="T2" fmla="*/ 86 w 86"/>
                <a:gd name="T3" fmla="*/ 78 h 232"/>
                <a:gd name="T4" fmla="*/ 86 w 86"/>
                <a:gd name="T5" fmla="*/ 214 h 232"/>
                <a:gd name="T6" fmla="*/ 74 w 86"/>
                <a:gd name="T7" fmla="*/ 226 h 232"/>
                <a:gd name="T8" fmla="*/ 10 w 86"/>
                <a:gd name="T9" fmla="*/ 168 h 232"/>
                <a:gd name="T10" fmla="*/ 0 w 86"/>
                <a:gd name="T11" fmla="*/ 139 h 232"/>
                <a:gd name="T12" fmla="*/ 0 w 86"/>
                <a:gd name="T13" fmla="*/ 18 h 232"/>
                <a:gd name="T14" fmla="*/ 10 w 86"/>
                <a:gd name="T15" fmla="*/ 4 h 232"/>
                <a:gd name="T16" fmla="*/ 74 w 86"/>
                <a:gd name="T17" fmla="*/ 46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32">
                  <a:moveTo>
                    <a:pt x="74" y="46"/>
                  </a:moveTo>
                  <a:cubicBezTo>
                    <a:pt x="81" y="50"/>
                    <a:pt x="86" y="64"/>
                    <a:pt x="86" y="78"/>
                  </a:cubicBezTo>
                  <a:cubicBezTo>
                    <a:pt x="86" y="123"/>
                    <a:pt x="86" y="168"/>
                    <a:pt x="86" y="214"/>
                  </a:cubicBezTo>
                  <a:cubicBezTo>
                    <a:pt x="86" y="227"/>
                    <a:pt x="81" y="232"/>
                    <a:pt x="74" y="226"/>
                  </a:cubicBezTo>
                  <a:cubicBezTo>
                    <a:pt x="51" y="206"/>
                    <a:pt x="30" y="187"/>
                    <a:pt x="10" y="168"/>
                  </a:cubicBezTo>
                  <a:cubicBezTo>
                    <a:pt x="5" y="163"/>
                    <a:pt x="0" y="150"/>
                    <a:pt x="0" y="139"/>
                  </a:cubicBezTo>
                  <a:cubicBezTo>
                    <a:pt x="0" y="99"/>
                    <a:pt x="0" y="58"/>
                    <a:pt x="0" y="18"/>
                  </a:cubicBezTo>
                  <a:cubicBezTo>
                    <a:pt x="0" y="7"/>
                    <a:pt x="5" y="0"/>
                    <a:pt x="10" y="4"/>
                  </a:cubicBezTo>
                  <a:cubicBezTo>
                    <a:pt x="30" y="17"/>
                    <a:pt x="51" y="31"/>
                    <a:pt x="74" y="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>
              <a:off x="8120958" y="5090895"/>
              <a:ext cx="314930" cy="711613"/>
            </a:xfrm>
            <a:custGeom>
              <a:avLst/>
              <a:gdLst>
                <a:gd name="T0" fmla="*/ 74 w 86"/>
                <a:gd name="T1" fmla="*/ 28 h 213"/>
                <a:gd name="T2" fmla="*/ 86 w 86"/>
                <a:gd name="T3" fmla="*/ 56 h 213"/>
                <a:gd name="T4" fmla="*/ 86 w 86"/>
                <a:gd name="T5" fmla="*/ 193 h 213"/>
                <a:gd name="T6" fmla="*/ 74 w 86"/>
                <a:gd name="T7" fmla="*/ 208 h 213"/>
                <a:gd name="T8" fmla="*/ 10 w 86"/>
                <a:gd name="T9" fmla="*/ 167 h 213"/>
                <a:gd name="T10" fmla="*/ 0 w 86"/>
                <a:gd name="T11" fmla="*/ 140 h 213"/>
                <a:gd name="T12" fmla="*/ 0 w 86"/>
                <a:gd name="T13" fmla="*/ 20 h 213"/>
                <a:gd name="T14" fmla="*/ 10 w 86"/>
                <a:gd name="T15" fmla="*/ 3 h 213"/>
                <a:gd name="T16" fmla="*/ 74 w 86"/>
                <a:gd name="T17" fmla="*/ 28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13">
                  <a:moveTo>
                    <a:pt x="74" y="28"/>
                  </a:moveTo>
                  <a:cubicBezTo>
                    <a:pt x="80" y="30"/>
                    <a:pt x="86" y="43"/>
                    <a:pt x="86" y="56"/>
                  </a:cubicBezTo>
                  <a:cubicBezTo>
                    <a:pt x="86" y="102"/>
                    <a:pt x="86" y="147"/>
                    <a:pt x="86" y="193"/>
                  </a:cubicBezTo>
                  <a:cubicBezTo>
                    <a:pt x="86" y="206"/>
                    <a:pt x="81" y="213"/>
                    <a:pt x="74" y="208"/>
                  </a:cubicBezTo>
                  <a:cubicBezTo>
                    <a:pt x="51" y="194"/>
                    <a:pt x="30" y="180"/>
                    <a:pt x="10" y="167"/>
                  </a:cubicBezTo>
                  <a:cubicBezTo>
                    <a:pt x="5" y="163"/>
                    <a:pt x="0" y="151"/>
                    <a:pt x="0" y="140"/>
                  </a:cubicBezTo>
                  <a:cubicBezTo>
                    <a:pt x="0" y="100"/>
                    <a:pt x="0" y="60"/>
                    <a:pt x="0" y="20"/>
                  </a:cubicBezTo>
                  <a:cubicBezTo>
                    <a:pt x="0" y="8"/>
                    <a:pt x="4" y="0"/>
                    <a:pt x="10" y="3"/>
                  </a:cubicBezTo>
                  <a:cubicBezTo>
                    <a:pt x="30" y="10"/>
                    <a:pt x="51" y="19"/>
                    <a:pt x="74" y="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auto">
            <a:xfrm>
              <a:off x="8120958" y="4529243"/>
              <a:ext cx="314930" cy="645120"/>
            </a:xfrm>
            <a:custGeom>
              <a:avLst/>
              <a:gdLst>
                <a:gd name="T0" fmla="*/ 74 w 86"/>
                <a:gd name="T1" fmla="*/ 10 h 193"/>
                <a:gd name="T2" fmla="*/ 86 w 86"/>
                <a:gd name="T3" fmla="*/ 35 h 193"/>
                <a:gd name="T4" fmla="*/ 86 w 86"/>
                <a:gd name="T5" fmla="*/ 171 h 193"/>
                <a:gd name="T6" fmla="*/ 74 w 86"/>
                <a:gd name="T7" fmla="*/ 190 h 193"/>
                <a:gd name="T8" fmla="*/ 10 w 86"/>
                <a:gd name="T9" fmla="*/ 165 h 193"/>
                <a:gd name="T10" fmla="*/ 0 w 86"/>
                <a:gd name="T11" fmla="*/ 141 h 193"/>
                <a:gd name="T12" fmla="*/ 0 w 86"/>
                <a:gd name="T13" fmla="*/ 21 h 193"/>
                <a:gd name="T14" fmla="*/ 10 w 86"/>
                <a:gd name="T15" fmla="*/ 1 h 193"/>
                <a:gd name="T16" fmla="*/ 74 w 86"/>
                <a:gd name="T17" fmla="*/ 1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93">
                  <a:moveTo>
                    <a:pt x="74" y="10"/>
                  </a:moveTo>
                  <a:cubicBezTo>
                    <a:pt x="80" y="10"/>
                    <a:pt x="86" y="22"/>
                    <a:pt x="86" y="35"/>
                  </a:cubicBezTo>
                  <a:cubicBezTo>
                    <a:pt x="86" y="80"/>
                    <a:pt x="86" y="126"/>
                    <a:pt x="86" y="171"/>
                  </a:cubicBezTo>
                  <a:cubicBezTo>
                    <a:pt x="86" y="184"/>
                    <a:pt x="80" y="193"/>
                    <a:pt x="74" y="190"/>
                  </a:cubicBezTo>
                  <a:cubicBezTo>
                    <a:pt x="51" y="181"/>
                    <a:pt x="30" y="173"/>
                    <a:pt x="10" y="165"/>
                  </a:cubicBezTo>
                  <a:cubicBezTo>
                    <a:pt x="4" y="163"/>
                    <a:pt x="0" y="152"/>
                    <a:pt x="0" y="141"/>
                  </a:cubicBezTo>
                  <a:cubicBezTo>
                    <a:pt x="0" y="101"/>
                    <a:pt x="0" y="61"/>
                    <a:pt x="0" y="21"/>
                  </a:cubicBezTo>
                  <a:cubicBezTo>
                    <a:pt x="0" y="9"/>
                    <a:pt x="4" y="0"/>
                    <a:pt x="10" y="1"/>
                  </a:cubicBezTo>
                  <a:cubicBezTo>
                    <a:pt x="30" y="4"/>
                    <a:pt x="51" y="7"/>
                    <a:pt x="74" y="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auto">
            <a:xfrm>
              <a:off x="8120958" y="3309740"/>
              <a:ext cx="314930" cy="640876"/>
            </a:xfrm>
            <a:custGeom>
              <a:avLst/>
              <a:gdLst>
                <a:gd name="T0" fmla="*/ 73 w 86"/>
                <a:gd name="T1" fmla="*/ 2 h 192"/>
                <a:gd name="T2" fmla="*/ 86 w 86"/>
                <a:gd name="T3" fmla="*/ 21 h 192"/>
                <a:gd name="T4" fmla="*/ 86 w 86"/>
                <a:gd name="T5" fmla="*/ 157 h 192"/>
                <a:gd name="T6" fmla="*/ 73 w 86"/>
                <a:gd name="T7" fmla="*/ 183 h 192"/>
                <a:gd name="T8" fmla="*/ 10 w 86"/>
                <a:gd name="T9" fmla="*/ 191 h 192"/>
                <a:gd name="T10" fmla="*/ 0 w 86"/>
                <a:gd name="T11" fmla="*/ 172 h 192"/>
                <a:gd name="T12" fmla="*/ 0 w 86"/>
                <a:gd name="T13" fmla="*/ 52 h 192"/>
                <a:gd name="T14" fmla="*/ 10 w 86"/>
                <a:gd name="T15" fmla="*/ 27 h 192"/>
                <a:gd name="T16" fmla="*/ 73 w 86"/>
                <a:gd name="T17" fmla="*/ 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92">
                  <a:moveTo>
                    <a:pt x="73" y="2"/>
                  </a:moveTo>
                  <a:cubicBezTo>
                    <a:pt x="80" y="0"/>
                    <a:pt x="86" y="8"/>
                    <a:pt x="86" y="21"/>
                  </a:cubicBezTo>
                  <a:cubicBezTo>
                    <a:pt x="86" y="67"/>
                    <a:pt x="86" y="112"/>
                    <a:pt x="86" y="157"/>
                  </a:cubicBezTo>
                  <a:cubicBezTo>
                    <a:pt x="86" y="171"/>
                    <a:pt x="80" y="182"/>
                    <a:pt x="73" y="183"/>
                  </a:cubicBezTo>
                  <a:cubicBezTo>
                    <a:pt x="51" y="186"/>
                    <a:pt x="30" y="189"/>
                    <a:pt x="10" y="191"/>
                  </a:cubicBezTo>
                  <a:cubicBezTo>
                    <a:pt x="4" y="192"/>
                    <a:pt x="0" y="183"/>
                    <a:pt x="0" y="172"/>
                  </a:cubicBezTo>
                  <a:cubicBezTo>
                    <a:pt x="0" y="132"/>
                    <a:pt x="0" y="92"/>
                    <a:pt x="0" y="52"/>
                  </a:cubicBezTo>
                  <a:cubicBezTo>
                    <a:pt x="0" y="40"/>
                    <a:pt x="4" y="29"/>
                    <a:pt x="10" y="27"/>
                  </a:cubicBezTo>
                  <a:cubicBezTo>
                    <a:pt x="29" y="19"/>
                    <a:pt x="51" y="11"/>
                    <a:pt x="73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auto">
            <a:xfrm>
              <a:off x="8120958" y="2681596"/>
              <a:ext cx="314930" cy="708784"/>
            </a:xfrm>
            <a:custGeom>
              <a:avLst/>
              <a:gdLst>
                <a:gd name="T0" fmla="*/ 73 w 86"/>
                <a:gd name="T1" fmla="*/ 4 h 212"/>
                <a:gd name="T2" fmla="*/ 85 w 86"/>
                <a:gd name="T3" fmla="*/ 20 h 212"/>
                <a:gd name="T4" fmla="*/ 86 w 86"/>
                <a:gd name="T5" fmla="*/ 156 h 212"/>
                <a:gd name="T6" fmla="*/ 73 w 86"/>
                <a:gd name="T7" fmla="*/ 185 h 212"/>
                <a:gd name="T8" fmla="*/ 10 w 86"/>
                <a:gd name="T9" fmla="*/ 210 h 212"/>
                <a:gd name="T10" fmla="*/ 0 w 86"/>
                <a:gd name="T11" fmla="*/ 193 h 212"/>
                <a:gd name="T12" fmla="*/ 0 w 86"/>
                <a:gd name="T13" fmla="*/ 73 h 212"/>
                <a:gd name="T14" fmla="*/ 9 w 86"/>
                <a:gd name="T15" fmla="*/ 46 h 212"/>
                <a:gd name="T16" fmla="*/ 73 w 86"/>
                <a:gd name="T17" fmla="*/ 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12">
                  <a:moveTo>
                    <a:pt x="73" y="4"/>
                  </a:moveTo>
                  <a:cubicBezTo>
                    <a:pt x="80" y="0"/>
                    <a:pt x="85" y="7"/>
                    <a:pt x="85" y="20"/>
                  </a:cubicBezTo>
                  <a:cubicBezTo>
                    <a:pt x="85" y="65"/>
                    <a:pt x="86" y="111"/>
                    <a:pt x="86" y="156"/>
                  </a:cubicBezTo>
                  <a:cubicBezTo>
                    <a:pt x="86" y="169"/>
                    <a:pt x="80" y="182"/>
                    <a:pt x="73" y="185"/>
                  </a:cubicBezTo>
                  <a:cubicBezTo>
                    <a:pt x="51" y="194"/>
                    <a:pt x="29" y="202"/>
                    <a:pt x="10" y="210"/>
                  </a:cubicBezTo>
                  <a:cubicBezTo>
                    <a:pt x="4" y="212"/>
                    <a:pt x="0" y="205"/>
                    <a:pt x="0" y="193"/>
                  </a:cubicBezTo>
                  <a:cubicBezTo>
                    <a:pt x="0" y="153"/>
                    <a:pt x="0" y="113"/>
                    <a:pt x="0" y="73"/>
                  </a:cubicBezTo>
                  <a:cubicBezTo>
                    <a:pt x="0" y="61"/>
                    <a:pt x="4" y="49"/>
                    <a:pt x="9" y="46"/>
                  </a:cubicBezTo>
                  <a:cubicBezTo>
                    <a:pt x="29" y="33"/>
                    <a:pt x="50" y="19"/>
                    <a:pt x="73" y="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auto">
            <a:xfrm>
              <a:off x="8120958" y="2053454"/>
              <a:ext cx="313386" cy="775276"/>
            </a:xfrm>
            <a:custGeom>
              <a:avLst/>
              <a:gdLst>
                <a:gd name="T0" fmla="*/ 74 w 86"/>
                <a:gd name="T1" fmla="*/ 6 h 232"/>
                <a:gd name="T2" fmla="*/ 86 w 86"/>
                <a:gd name="T3" fmla="*/ 19 h 232"/>
                <a:gd name="T4" fmla="*/ 86 w 86"/>
                <a:gd name="T5" fmla="*/ 155 h 232"/>
                <a:gd name="T6" fmla="*/ 74 w 86"/>
                <a:gd name="T7" fmla="*/ 187 h 232"/>
                <a:gd name="T8" fmla="*/ 10 w 86"/>
                <a:gd name="T9" fmla="*/ 228 h 232"/>
                <a:gd name="T10" fmla="*/ 0 w 86"/>
                <a:gd name="T11" fmla="*/ 214 h 232"/>
                <a:gd name="T12" fmla="*/ 0 w 86"/>
                <a:gd name="T13" fmla="*/ 94 h 232"/>
                <a:gd name="T14" fmla="*/ 10 w 86"/>
                <a:gd name="T15" fmla="*/ 64 h 232"/>
                <a:gd name="T16" fmla="*/ 74 w 86"/>
                <a:gd name="T17" fmla="*/ 6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32">
                  <a:moveTo>
                    <a:pt x="74" y="6"/>
                  </a:moveTo>
                  <a:cubicBezTo>
                    <a:pt x="81" y="0"/>
                    <a:pt x="86" y="5"/>
                    <a:pt x="86" y="19"/>
                  </a:cubicBezTo>
                  <a:cubicBezTo>
                    <a:pt x="86" y="64"/>
                    <a:pt x="86" y="109"/>
                    <a:pt x="86" y="155"/>
                  </a:cubicBezTo>
                  <a:cubicBezTo>
                    <a:pt x="86" y="168"/>
                    <a:pt x="81" y="182"/>
                    <a:pt x="74" y="187"/>
                  </a:cubicBezTo>
                  <a:cubicBezTo>
                    <a:pt x="51" y="201"/>
                    <a:pt x="30" y="215"/>
                    <a:pt x="10" y="228"/>
                  </a:cubicBezTo>
                  <a:cubicBezTo>
                    <a:pt x="5" y="232"/>
                    <a:pt x="0" y="226"/>
                    <a:pt x="0" y="214"/>
                  </a:cubicBezTo>
                  <a:cubicBezTo>
                    <a:pt x="0" y="174"/>
                    <a:pt x="0" y="134"/>
                    <a:pt x="0" y="94"/>
                  </a:cubicBezTo>
                  <a:cubicBezTo>
                    <a:pt x="0" y="82"/>
                    <a:pt x="5" y="69"/>
                    <a:pt x="10" y="64"/>
                  </a:cubicBezTo>
                  <a:cubicBezTo>
                    <a:pt x="30" y="46"/>
                    <a:pt x="51" y="27"/>
                    <a:pt x="74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auto">
            <a:xfrm>
              <a:off x="8120958" y="1425309"/>
              <a:ext cx="313386" cy="841769"/>
            </a:xfrm>
            <a:custGeom>
              <a:avLst/>
              <a:gdLst>
                <a:gd name="T0" fmla="*/ 74 w 86"/>
                <a:gd name="T1" fmla="*/ 8 h 252"/>
                <a:gd name="T2" fmla="*/ 86 w 86"/>
                <a:gd name="T3" fmla="*/ 17 h 252"/>
                <a:gd name="T4" fmla="*/ 86 w 86"/>
                <a:gd name="T5" fmla="*/ 153 h 252"/>
                <a:gd name="T6" fmla="*/ 74 w 86"/>
                <a:gd name="T7" fmla="*/ 189 h 252"/>
                <a:gd name="T8" fmla="*/ 10 w 86"/>
                <a:gd name="T9" fmla="*/ 247 h 252"/>
                <a:gd name="T10" fmla="*/ 0 w 86"/>
                <a:gd name="T11" fmla="*/ 235 h 252"/>
                <a:gd name="T12" fmla="*/ 0 w 86"/>
                <a:gd name="T13" fmla="*/ 115 h 252"/>
                <a:gd name="T14" fmla="*/ 10 w 86"/>
                <a:gd name="T15" fmla="*/ 83 h 252"/>
                <a:gd name="T16" fmla="*/ 74 w 86"/>
                <a:gd name="T17" fmla="*/ 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252">
                  <a:moveTo>
                    <a:pt x="74" y="8"/>
                  </a:moveTo>
                  <a:cubicBezTo>
                    <a:pt x="81" y="0"/>
                    <a:pt x="86" y="4"/>
                    <a:pt x="86" y="17"/>
                  </a:cubicBezTo>
                  <a:cubicBezTo>
                    <a:pt x="86" y="63"/>
                    <a:pt x="86" y="108"/>
                    <a:pt x="86" y="153"/>
                  </a:cubicBezTo>
                  <a:cubicBezTo>
                    <a:pt x="86" y="167"/>
                    <a:pt x="81" y="182"/>
                    <a:pt x="74" y="189"/>
                  </a:cubicBezTo>
                  <a:cubicBezTo>
                    <a:pt x="51" y="209"/>
                    <a:pt x="30" y="229"/>
                    <a:pt x="10" y="247"/>
                  </a:cubicBezTo>
                  <a:cubicBezTo>
                    <a:pt x="5" y="252"/>
                    <a:pt x="0" y="247"/>
                    <a:pt x="0" y="235"/>
                  </a:cubicBezTo>
                  <a:cubicBezTo>
                    <a:pt x="0" y="195"/>
                    <a:pt x="0" y="155"/>
                    <a:pt x="0" y="115"/>
                  </a:cubicBezTo>
                  <a:cubicBezTo>
                    <a:pt x="0" y="104"/>
                    <a:pt x="5" y="89"/>
                    <a:pt x="10" y="83"/>
                  </a:cubicBezTo>
                  <a:cubicBezTo>
                    <a:pt x="30" y="59"/>
                    <a:pt x="51" y="34"/>
                    <a:pt x="74" y="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7852737" y="6509915"/>
              <a:ext cx="245461" cy="344602"/>
            </a:xfrm>
            <a:custGeom>
              <a:avLst/>
              <a:gdLst/>
              <a:ahLst/>
              <a:cxnLst/>
              <a:rect l="l" t="t" r="r" b="b"/>
              <a:pathLst>
                <a:path w="254959" h="467293">
                  <a:moveTo>
                    <a:pt x="17660" y="276"/>
                  </a:moveTo>
                  <a:cubicBezTo>
                    <a:pt x="21405" y="1264"/>
                    <a:pt x="25686" y="4936"/>
                    <a:pt x="30443" y="11714"/>
                  </a:cubicBezTo>
                  <a:cubicBezTo>
                    <a:pt x="87523" y="93056"/>
                    <a:pt x="152215" y="183436"/>
                    <a:pt x="220711" y="273816"/>
                  </a:cubicBezTo>
                  <a:cubicBezTo>
                    <a:pt x="239738" y="305449"/>
                    <a:pt x="254959" y="368715"/>
                    <a:pt x="254959" y="418424"/>
                  </a:cubicBezTo>
                  <a:lnTo>
                    <a:pt x="254959" y="467293"/>
                  </a:lnTo>
                  <a:lnTo>
                    <a:pt x="0" y="467293"/>
                  </a:lnTo>
                  <a:cubicBezTo>
                    <a:pt x="0" y="328507"/>
                    <a:pt x="0" y="192113"/>
                    <a:pt x="0" y="52385"/>
                  </a:cubicBezTo>
                  <a:cubicBezTo>
                    <a:pt x="0" y="18493"/>
                    <a:pt x="6422" y="-2690"/>
                    <a:pt x="17660" y="2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auto">
            <a:xfrm>
              <a:off x="7852737" y="6000571"/>
              <a:ext cx="245461" cy="717272"/>
            </a:xfrm>
            <a:custGeom>
              <a:avLst/>
              <a:gdLst>
                <a:gd name="T0" fmla="*/ 57 w 67"/>
                <a:gd name="T1" fmla="*/ 50 h 215"/>
                <a:gd name="T2" fmla="*/ 67 w 67"/>
                <a:gd name="T3" fmla="*/ 79 h 215"/>
                <a:gd name="T4" fmla="*/ 67 w 67"/>
                <a:gd name="T5" fmla="*/ 199 h 215"/>
                <a:gd name="T6" fmla="*/ 58 w 67"/>
                <a:gd name="T7" fmla="*/ 208 h 215"/>
                <a:gd name="T8" fmla="*/ 8 w 67"/>
                <a:gd name="T9" fmla="*/ 150 h 215"/>
                <a:gd name="T10" fmla="*/ 0 w 67"/>
                <a:gd name="T11" fmla="*/ 122 h 215"/>
                <a:gd name="T12" fmla="*/ 0 w 67"/>
                <a:gd name="T13" fmla="*/ 15 h 215"/>
                <a:gd name="T14" fmla="*/ 8 w 67"/>
                <a:gd name="T15" fmla="*/ 4 h 215"/>
                <a:gd name="T16" fmla="*/ 57 w 67"/>
                <a:gd name="T17" fmla="*/ 5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215">
                  <a:moveTo>
                    <a:pt x="57" y="50"/>
                  </a:moveTo>
                  <a:cubicBezTo>
                    <a:pt x="63" y="54"/>
                    <a:pt x="67" y="68"/>
                    <a:pt x="67" y="79"/>
                  </a:cubicBezTo>
                  <a:cubicBezTo>
                    <a:pt x="67" y="119"/>
                    <a:pt x="67" y="159"/>
                    <a:pt x="67" y="199"/>
                  </a:cubicBezTo>
                  <a:cubicBezTo>
                    <a:pt x="67" y="210"/>
                    <a:pt x="63" y="215"/>
                    <a:pt x="58" y="208"/>
                  </a:cubicBezTo>
                  <a:cubicBezTo>
                    <a:pt x="40" y="188"/>
                    <a:pt x="23" y="169"/>
                    <a:pt x="8" y="150"/>
                  </a:cubicBezTo>
                  <a:cubicBezTo>
                    <a:pt x="3" y="145"/>
                    <a:pt x="0" y="133"/>
                    <a:pt x="0" y="122"/>
                  </a:cubicBezTo>
                  <a:cubicBezTo>
                    <a:pt x="0" y="87"/>
                    <a:pt x="0" y="51"/>
                    <a:pt x="0" y="15"/>
                  </a:cubicBezTo>
                  <a:cubicBezTo>
                    <a:pt x="0" y="5"/>
                    <a:pt x="3" y="0"/>
                    <a:pt x="8" y="4"/>
                  </a:cubicBezTo>
                  <a:cubicBezTo>
                    <a:pt x="23" y="18"/>
                    <a:pt x="40" y="33"/>
                    <a:pt x="57" y="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auto">
            <a:xfrm>
              <a:off x="7852737" y="5498339"/>
              <a:ext cx="245461" cy="664926"/>
            </a:xfrm>
            <a:custGeom>
              <a:avLst/>
              <a:gdLst>
                <a:gd name="T0" fmla="*/ 57 w 67"/>
                <a:gd name="T1" fmla="*/ 36 h 199"/>
                <a:gd name="T2" fmla="*/ 67 w 67"/>
                <a:gd name="T3" fmla="*/ 63 h 199"/>
                <a:gd name="T4" fmla="*/ 67 w 67"/>
                <a:gd name="T5" fmla="*/ 183 h 199"/>
                <a:gd name="T6" fmla="*/ 57 w 67"/>
                <a:gd name="T7" fmla="*/ 195 h 199"/>
                <a:gd name="T8" fmla="*/ 8 w 67"/>
                <a:gd name="T9" fmla="*/ 149 h 199"/>
                <a:gd name="T10" fmla="*/ 0 w 67"/>
                <a:gd name="T11" fmla="*/ 124 h 199"/>
                <a:gd name="T12" fmla="*/ 0 w 67"/>
                <a:gd name="T13" fmla="*/ 17 h 199"/>
                <a:gd name="T14" fmla="*/ 7 w 67"/>
                <a:gd name="T15" fmla="*/ 3 h 199"/>
                <a:gd name="T16" fmla="*/ 57 w 67"/>
                <a:gd name="T17" fmla="*/ 36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199">
                  <a:moveTo>
                    <a:pt x="57" y="36"/>
                  </a:moveTo>
                  <a:cubicBezTo>
                    <a:pt x="63" y="39"/>
                    <a:pt x="67" y="51"/>
                    <a:pt x="67" y="63"/>
                  </a:cubicBezTo>
                  <a:cubicBezTo>
                    <a:pt x="67" y="103"/>
                    <a:pt x="67" y="143"/>
                    <a:pt x="67" y="183"/>
                  </a:cubicBezTo>
                  <a:cubicBezTo>
                    <a:pt x="67" y="194"/>
                    <a:pt x="63" y="199"/>
                    <a:pt x="57" y="195"/>
                  </a:cubicBezTo>
                  <a:cubicBezTo>
                    <a:pt x="40" y="179"/>
                    <a:pt x="23" y="164"/>
                    <a:pt x="8" y="149"/>
                  </a:cubicBezTo>
                  <a:cubicBezTo>
                    <a:pt x="3" y="145"/>
                    <a:pt x="0" y="134"/>
                    <a:pt x="0" y="124"/>
                  </a:cubicBezTo>
                  <a:cubicBezTo>
                    <a:pt x="0" y="88"/>
                    <a:pt x="0" y="52"/>
                    <a:pt x="0" y="17"/>
                  </a:cubicBezTo>
                  <a:cubicBezTo>
                    <a:pt x="0" y="6"/>
                    <a:pt x="3" y="0"/>
                    <a:pt x="7" y="3"/>
                  </a:cubicBezTo>
                  <a:cubicBezTo>
                    <a:pt x="23" y="13"/>
                    <a:pt x="40" y="24"/>
                    <a:pt x="57" y="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auto">
            <a:xfrm>
              <a:off x="7852737" y="5000351"/>
              <a:ext cx="248548" cy="612581"/>
            </a:xfrm>
            <a:custGeom>
              <a:avLst/>
              <a:gdLst>
                <a:gd name="T0" fmla="*/ 58 w 68"/>
                <a:gd name="T1" fmla="*/ 21 h 183"/>
                <a:gd name="T2" fmla="*/ 68 w 68"/>
                <a:gd name="T3" fmla="*/ 46 h 183"/>
                <a:gd name="T4" fmla="*/ 68 w 68"/>
                <a:gd name="T5" fmla="*/ 165 h 183"/>
                <a:gd name="T6" fmla="*/ 58 w 68"/>
                <a:gd name="T7" fmla="*/ 180 h 183"/>
                <a:gd name="T8" fmla="*/ 8 w 68"/>
                <a:gd name="T9" fmla="*/ 148 h 183"/>
                <a:gd name="T10" fmla="*/ 0 w 68"/>
                <a:gd name="T11" fmla="*/ 124 h 183"/>
                <a:gd name="T12" fmla="*/ 0 w 68"/>
                <a:gd name="T13" fmla="*/ 17 h 183"/>
                <a:gd name="T14" fmla="*/ 8 w 68"/>
                <a:gd name="T15" fmla="*/ 1 h 183"/>
                <a:gd name="T16" fmla="*/ 58 w 68"/>
                <a:gd name="T17" fmla="*/ 2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83">
                  <a:moveTo>
                    <a:pt x="58" y="21"/>
                  </a:moveTo>
                  <a:cubicBezTo>
                    <a:pt x="63" y="23"/>
                    <a:pt x="68" y="34"/>
                    <a:pt x="68" y="46"/>
                  </a:cubicBezTo>
                  <a:cubicBezTo>
                    <a:pt x="68" y="85"/>
                    <a:pt x="68" y="125"/>
                    <a:pt x="68" y="165"/>
                  </a:cubicBezTo>
                  <a:cubicBezTo>
                    <a:pt x="68" y="177"/>
                    <a:pt x="64" y="183"/>
                    <a:pt x="58" y="180"/>
                  </a:cubicBezTo>
                  <a:cubicBezTo>
                    <a:pt x="41" y="168"/>
                    <a:pt x="24" y="158"/>
                    <a:pt x="8" y="148"/>
                  </a:cubicBezTo>
                  <a:cubicBezTo>
                    <a:pt x="4" y="145"/>
                    <a:pt x="1" y="134"/>
                    <a:pt x="0" y="124"/>
                  </a:cubicBezTo>
                  <a:cubicBezTo>
                    <a:pt x="0" y="88"/>
                    <a:pt x="0" y="52"/>
                    <a:pt x="0" y="17"/>
                  </a:cubicBezTo>
                  <a:cubicBezTo>
                    <a:pt x="0" y="6"/>
                    <a:pt x="4" y="0"/>
                    <a:pt x="8" y="1"/>
                  </a:cubicBezTo>
                  <a:cubicBezTo>
                    <a:pt x="24" y="7"/>
                    <a:pt x="41" y="14"/>
                    <a:pt x="58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7852737" y="4499535"/>
              <a:ext cx="248548" cy="561650"/>
            </a:xfrm>
            <a:custGeom>
              <a:avLst/>
              <a:gdLst>
                <a:gd name="T0" fmla="*/ 58 w 68"/>
                <a:gd name="T1" fmla="*/ 7 h 168"/>
                <a:gd name="T2" fmla="*/ 68 w 68"/>
                <a:gd name="T3" fmla="*/ 29 h 168"/>
                <a:gd name="T4" fmla="*/ 68 w 68"/>
                <a:gd name="T5" fmla="*/ 149 h 168"/>
                <a:gd name="T6" fmla="*/ 58 w 68"/>
                <a:gd name="T7" fmla="*/ 166 h 168"/>
                <a:gd name="T8" fmla="*/ 8 w 68"/>
                <a:gd name="T9" fmla="*/ 147 h 168"/>
                <a:gd name="T10" fmla="*/ 0 w 68"/>
                <a:gd name="T11" fmla="*/ 125 h 168"/>
                <a:gd name="T12" fmla="*/ 0 w 68"/>
                <a:gd name="T13" fmla="*/ 18 h 168"/>
                <a:gd name="T14" fmla="*/ 8 w 68"/>
                <a:gd name="T15" fmla="*/ 0 h 168"/>
                <a:gd name="T16" fmla="*/ 58 w 68"/>
                <a:gd name="T17" fmla="*/ 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68">
                  <a:moveTo>
                    <a:pt x="58" y="7"/>
                  </a:moveTo>
                  <a:cubicBezTo>
                    <a:pt x="63" y="8"/>
                    <a:pt x="68" y="18"/>
                    <a:pt x="68" y="29"/>
                  </a:cubicBezTo>
                  <a:cubicBezTo>
                    <a:pt x="68" y="69"/>
                    <a:pt x="68" y="109"/>
                    <a:pt x="68" y="149"/>
                  </a:cubicBezTo>
                  <a:cubicBezTo>
                    <a:pt x="68" y="160"/>
                    <a:pt x="63" y="168"/>
                    <a:pt x="58" y="166"/>
                  </a:cubicBezTo>
                  <a:cubicBezTo>
                    <a:pt x="41" y="159"/>
                    <a:pt x="24" y="153"/>
                    <a:pt x="8" y="147"/>
                  </a:cubicBezTo>
                  <a:cubicBezTo>
                    <a:pt x="4" y="145"/>
                    <a:pt x="0" y="135"/>
                    <a:pt x="0" y="125"/>
                  </a:cubicBezTo>
                  <a:cubicBezTo>
                    <a:pt x="0" y="89"/>
                    <a:pt x="0" y="54"/>
                    <a:pt x="0" y="18"/>
                  </a:cubicBezTo>
                  <a:cubicBezTo>
                    <a:pt x="0" y="8"/>
                    <a:pt x="4" y="0"/>
                    <a:pt x="8" y="0"/>
                  </a:cubicBezTo>
                  <a:cubicBezTo>
                    <a:pt x="24" y="3"/>
                    <a:pt x="40" y="5"/>
                    <a:pt x="58" y="7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7852737" y="3974667"/>
              <a:ext cx="248548" cy="534770"/>
            </a:xfrm>
            <a:custGeom>
              <a:avLst/>
              <a:gdLst>
                <a:gd name="T0" fmla="*/ 58 w 68"/>
                <a:gd name="T1" fmla="*/ 0 h 160"/>
                <a:gd name="T2" fmla="*/ 67 w 68"/>
                <a:gd name="T3" fmla="*/ 20 h 160"/>
                <a:gd name="T4" fmla="*/ 68 w 68"/>
                <a:gd name="T5" fmla="*/ 140 h 160"/>
                <a:gd name="T6" fmla="*/ 58 w 68"/>
                <a:gd name="T7" fmla="*/ 159 h 160"/>
                <a:gd name="T8" fmla="*/ 8 w 68"/>
                <a:gd name="T9" fmla="*/ 153 h 160"/>
                <a:gd name="T10" fmla="*/ 0 w 68"/>
                <a:gd name="T11" fmla="*/ 133 h 160"/>
                <a:gd name="T12" fmla="*/ 0 w 68"/>
                <a:gd name="T13" fmla="*/ 26 h 160"/>
                <a:gd name="T14" fmla="*/ 8 w 68"/>
                <a:gd name="T15" fmla="*/ 7 h 160"/>
                <a:gd name="T16" fmla="*/ 58 w 68"/>
                <a:gd name="T1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60">
                  <a:moveTo>
                    <a:pt x="58" y="0"/>
                  </a:moveTo>
                  <a:cubicBezTo>
                    <a:pt x="63" y="0"/>
                    <a:pt x="67" y="8"/>
                    <a:pt x="67" y="20"/>
                  </a:cubicBezTo>
                  <a:cubicBezTo>
                    <a:pt x="67" y="60"/>
                    <a:pt x="68" y="100"/>
                    <a:pt x="68" y="140"/>
                  </a:cubicBezTo>
                  <a:cubicBezTo>
                    <a:pt x="68" y="151"/>
                    <a:pt x="63" y="160"/>
                    <a:pt x="58" y="159"/>
                  </a:cubicBezTo>
                  <a:cubicBezTo>
                    <a:pt x="40" y="157"/>
                    <a:pt x="24" y="155"/>
                    <a:pt x="8" y="153"/>
                  </a:cubicBezTo>
                  <a:cubicBezTo>
                    <a:pt x="4" y="152"/>
                    <a:pt x="0" y="144"/>
                    <a:pt x="0" y="133"/>
                  </a:cubicBezTo>
                  <a:cubicBezTo>
                    <a:pt x="0" y="98"/>
                    <a:pt x="0" y="62"/>
                    <a:pt x="0" y="26"/>
                  </a:cubicBezTo>
                  <a:cubicBezTo>
                    <a:pt x="0" y="16"/>
                    <a:pt x="4" y="7"/>
                    <a:pt x="8" y="7"/>
                  </a:cubicBezTo>
                  <a:cubicBezTo>
                    <a:pt x="24" y="5"/>
                    <a:pt x="40" y="3"/>
                    <a:pt x="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7852737" y="3420089"/>
              <a:ext cx="243916" cy="564480"/>
            </a:xfrm>
            <a:custGeom>
              <a:avLst/>
              <a:gdLst>
                <a:gd name="T0" fmla="*/ 58 w 67"/>
                <a:gd name="T1" fmla="*/ 3 h 169"/>
                <a:gd name="T2" fmla="*/ 67 w 67"/>
                <a:gd name="T3" fmla="*/ 20 h 169"/>
                <a:gd name="T4" fmla="*/ 67 w 67"/>
                <a:gd name="T5" fmla="*/ 139 h 169"/>
                <a:gd name="T6" fmla="*/ 58 w 67"/>
                <a:gd name="T7" fmla="*/ 161 h 169"/>
                <a:gd name="T8" fmla="*/ 8 w 67"/>
                <a:gd name="T9" fmla="*/ 168 h 169"/>
                <a:gd name="T10" fmla="*/ 0 w 67"/>
                <a:gd name="T11" fmla="*/ 151 h 169"/>
                <a:gd name="T12" fmla="*/ 0 w 67"/>
                <a:gd name="T13" fmla="*/ 44 h 169"/>
                <a:gd name="T14" fmla="*/ 8 w 67"/>
                <a:gd name="T15" fmla="*/ 22 h 169"/>
                <a:gd name="T16" fmla="*/ 58 w 67"/>
                <a:gd name="T17" fmla="*/ 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169">
                  <a:moveTo>
                    <a:pt x="58" y="3"/>
                  </a:moveTo>
                  <a:cubicBezTo>
                    <a:pt x="63" y="0"/>
                    <a:pt x="67" y="8"/>
                    <a:pt x="67" y="20"/>
                  </a:cubicBezTo>
                  <a:cubicBezTo>
                    <a:pt x="67" y="60"/>
                    <a:pt x="67" y="99"/>
                    <a:pt x="67" y="139"/>
                  </a:cubicBezTo>
                  <a:cubicBezTo>
                    <a:pt x="67" y="151"/>
                    <a:pt x="63" y="161"/>
                    <a:pt x="58" y="161"/>
                  </a:cubicBezTo>
                  <a:cubicBezTo>
                    <a:pt x="40" y="164"/>
                    <a:pt x="24" y="166"/>
                    <a:pt x="8" y="168"/>
                  </a:cubicBezTo>
                  <a:cubicBezTo>
                    <a:pt x="4" y="169"/>
                    <a:pt x="0" y="161"/>
                    <a:pt x="0" y="151"/>
                  </a:cubicBezTo>
                  <a:cubicBezTo>
                    <a:pt x="0" y="115"/>
                    <a:pt x="0" y="79"/>
                    <a:pt x="0" y="44"/>
                  </a:cubicBezTo>
                  <a:cubicBezTo>
                    <a:pt x="0" y="33"/>
                    <a:pt x="4" y="24"/>
                    <a:pt x="8" y="22"/>
                  </a:cubicBezTo>
                  <a:cubicBezTo>
                    <a:pt x="24" y="16"/>
                    <a:pt x="40" y="9"/>
                    <a:pt x="58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7852737" y="2868342"/>
              <a:ext cx="243916" cy="615411"/>
            </a:xfrm>
            <a:custGeom>
              <a:avLst/>
              <a:gdLst>
                <a:gd name="T0" fmla="*/ 58 w 67"/>
                <a:gd name="T1" fmla="*/ 4 h 184"/>
                <a:gd name="T2" fmla="*/ 67 w 67"/>
                <a:gd name="T3" fmla="*/ 18 h 184"/>
                <a:gd name="T4" fmla="*/ 67 w 67"/>
                <a:gd name="T5" fmla="*/ 138 h 184"/>
                <a:gd name="T6" fmla="*/ 58 w 67"/>
                <a:gd name="T7" fmla="*/ 163 h 184"/>
                <a:gd name="T8" fmla="*/ 8 w 67"/>
                <a:gd name="T9" fmla="*/ 182 h 184"/>
                <a:gd name="T10" fmla="*/ 0 w 67"/>
                <a:gd name="T11" fmla="*/ 167 h 184"/>
                <a:gd name="T12" fmla="*/ 0 w 67"/>
                <a:gd name="T13" fmla="*/ 60 h 184"/>
                <a:gd name="T14" fmla="*/ 8 w 67"/>
                <a:gd name="T15" fmla="*/ 36 h 184"/>
                <a:gd name="T16" fmla="*/ 58 w 67"/>
                <a:gd name="T17" fmla="*/ 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184">
                  <a:moveTo>
                    <a:pt x="58" y="4"/>
                  </a:moveTo>
                  <a:cubicBezTo>
                    <a:pt x="63" y="0"/>
                    <a:pt x="67" y="7"/>
                    <a:pt x="67" y="18"/>
                  </a:cubicBezTo>
                  <a:cubicBezTo>
                    <a:pt x="67" y="58"/>
                    <a:pt x="67" y="98"/>
                    <a:pt x="67" y="138"/>
                  </a:cubicBezTo>
                  <a:cubicBezTo>
                    <a:pt x="67" y="150"/>
                    <a:pt x="63" y="161"/>
                    <a:pt x="58" y="163"/>
                  </a:cubicBezTo>
                  <a:cubicBezTo>
                    <a:pt x="40" y="170"/>
                    <a:pt x="24" y="176"/>
                    <a:pt x="8" y="182"/>
                  </a:cubicBezTo>
                  <a:cubicBezTo>
                    <a:pt x="4" y="184"/>
                    <a:pt x="0" y="177"/>
                    <a:pt x="0" y="167"/>
                  </a:cubicBezTo>
                  <a:cubicBezTo>
                    <a:pt x="0" y="131"/>
                    <a:pt x="0" y="95"/>
                    <a:pt x="0" y="60"/>
                  </a:cubicBezTo>
                  <a:cubicBezTo>
                    <a:pt x="0" y="50"/>
                    <a:pt x="3" y="39"/>
                    <a:pt x="8" y="36"/>
                  </a:cubicBezTo>
                  <a:cubicBezTo>
                    <a:pt x="23" y="26"/>
                    <a:pt x="40" y="15"/>
                    <a:pt x="58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auto">
            <a:xfrm>
              <a:off x="7852737" y="1327692"/>
              <a:ext cx="243916" cy="655024"/>
            </a:xfrm>
            <a:custGeom>
              <a:avLst/>
              <a:gdLst>
                <a:gd name="T0" fmla="*/ 67 w 67"/>
                <a:gd name="T1" fmla="*/ 0 h 196"/>
                <a:gd name="T2" fmla="*/ 67 w 67"/>
                <a:gd name="T3" fmla="*/ 100 h 196"/>
                <a:gd name="T4" fmla="*/ 57 w 67"/>
                <a:gd name="T5" fmla="*/ 132 h 196"/>
                <a:gd name="T6" fmla="*/ 8 w 67"/>
                <a:gd name="T7" fmla="*/ 191 h 196"/>
                <a:gd name="T8" fmla="*/ 0 w 67"/>
                <a:gd name="T9" fmla="*/ 182 h 196"/>
                <a:gd name="T10" fmla="*/ 0 w 67"/>
                <a:gd name="T11" fmla="*/ 75 h 196"/>
                <a:gd name="T12" fmla="*/ 7 w 67"/>
                <a:gd name="T13" fmla="*/ 45 h 196"/>
                <a:gd name="T14" fmla="*/ 38 w 67"/>
                <a:gd name="T15" fmla="*/ 1 h 196"/>
                <a:gd name="T16" fmla="*/ 67 w 67"/>
                <a:gd name="T17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196">
                  <a:moveTo>
                    <a:pt x="67" y="0"/>
                  </a:moveTo>
                  <a:cubicBezTo>
                    <a:pt x="67" y="33"/>
                    <a:pt x="67" y="67"/>
                    <a:pt x="67" y="100"/>
                  </a:cubicBezTo>
                  <a:cubicBezTo>
                    <a:pt x="67" y="112"/>
                    <a:pt x="63" y="126"/>
                    <a:pt x="57" y="132"/>
                  </a:cubicBezTo>
                  <a:cubicBezTo>
                    <a:pt x="40" y="153"/>
                    <a:pt x="23" y="172"/>
                    <a:pt x="8" y="191"/>
                  </a:cubicBezTo>
                  <a:cubicBezTo>
                    <a:pt x="3" y="196"/>
                    <a:pt x="0" y="192"/>
                    <a:pt x="0" y="182"/>
                  </a:cubicBezTo>
                  <a:cubicBezTo>
                    <a:pt x="0" y="146"/>
                    <a:pt x="0" y="110"/>
                    <a:pt x="0" y="75"/>
                  </a:cubicBezTo>
                  <a:cubicBezTo>
                    <a:pt x="0" y="64"/>
                    <a:pt x="3" y="51"/>
                    <a:pt x="7" y="45"/>
                  </a:cubicBezTo>
                  <a:cubicBezTo>
                    <a:pt x="17" y="31"/>
                    <a:pt x="28" y="16"/>
                    <a:pt x="38" y="1"/>
                  </a:cubicBezTo>
                  <a:lnTo>
                    <a:pt x="6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auto">
            <a:xfrm>
              <a:off x="7632373" y="6286044"/>
              <a:ext cx="197604" cy="568473"/>
            </a:xfrm>
            <a:custGeom>
              <a:avLst/>
              <a:gdLst/>
              <a:ahLst/>
              <a:cxnLst/>
              <a:rect l="l" t="t" r="r" b="b"/>
              <a:pathLst>
                <a:path w="205250" h="770871">
                  <a:moveTo>
                    <a:pt x="14432" y="17"/>
                  </a:moveTo>
                  <a:cubicBezTo>
                    <a:pt x="17104" y="230"/>
                    <a:pt x="19955" y="2495"/>
                    <a:pt x="22806" y="7026"/>
                  </a:cubicBezTo>
                  <a:lnTo>
                    <a:pt x="174843" y="219982"/>
                  </a:lnTo>
                  <a:cubicBezTo>
                    <a:pt x="190047" y="242637"/>
                    <a:pt x="205250" y="301540"/>
                    <a:pt x="205250" y="346850"/>
                  </a:cubicBezTo>
                  <a:lnTo>
                    <a:pt x="205250" y="770871"/>
                  </a:lnTo>
                  <a:lnTo>
                    <a:pt x="120383" y="770871"/>
                  </a:lnTo>
                  <a:cubicBezTo>
                    <a:pt x="87345" y="713574"/>
                    <a:pt x="55075" y="658379"/>
                    <a:pt x="22806" y="605116"/>
                  </a:cubicBezTo>
                  <a:cubicBezTo>
                    <a:pt x="11403" y="582461"/>
                    <a:pt x="0" y="528089"/>
                    <a:pt x="0" y="487311"/>
                  </a:cubicBezTo>
                  <a:cubicBezTo>
                    <a:pt x="0" y="342319"/>
                    <a:pt x="0" y="192797"/>
                    <a:pt x="0" y="47805"/>
                  </a:cubicBezTo>
                  <a:cubicBezTo>
                    <a:pt x="0" y="17221"/>
                    <a:pt x="6414" y="-620"/>
                    <a:pt x="14432" y="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auto">
            <a:xfrm>
              <a:off x="7632373" y="5375257"/>
              <a:ext cx="197604" cy="581457"/>
            </a:xfrm>
            <a:custGeom>
              <a:avLst/>
              <a:gdLst>
                <a:gd name="T0" fmla="*/ 46 w 54"/>
                <a:gd name="T1" fmla="*/ 29 h 174"/>
                <a:gd name="T2" fmla="*/ 54 w 54"/>
                <a:gd name="T3" fmla="*/ 52 h 174"/>
                <a:gd name="T4" fmla="*/ 54 w 54"/>
                <a:gd name="T5" fmla="*/ 159 h 174"/>
                <a:gd name="T6" fmla="*/ 46 w 54"/>
                <a:gd name="T7" fmla="*/ 171 h 174"/>
                <a:gd name="T8" fmla="*/ 6 w 54"/>
                <a:gd name="T9" fmla="*/ 134 h 174"/>
                <a:gd name="T10" fmla="*/ 0 w 54"/>
                <a:gd name="T11" fmla="*/ 112 h 174"/>
                <a:gd name="T12" fmla="*/ 0 w 54"/>
                <a:gd name="T13" fmla="*/ 15 h 174"/>
                <a:gd name="T14" fmla="*/ 6 w 54"/>
                <a:gd name="T15" fmla="*/ 2 h 174"/>
                <a:gd name="T16" fmla="*/ 46 w 54"/>
                <a:gd name="T17" fmla="*/ 2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74">
                  <a:moveTo>
                    <a:pt x="46" y="29"/>
                  </a:moveTo>
                  <a:cubicBezTo>
                    <a:pt x="50" y="31"/>
                    <a:pt x="54" y="42"/>
                    <a:pt x="54" y="52"/>
                  </a:cubicBezTo>
                  <a:cubicBezTo>
                    <a:pt x="54" y="88"/>
                    <a:pt x="54" y="123"/>
                    <a:pt x="54" y="159"/>
                  </a:cubicBezTo>
                  <a:cubicBezTo>
                    <a:pt x="54" y="169"/>
                    <a:pt x="50" y="174"/>
                    <a:pt x="46" y="171"/>
                  </a:cubicBezTo>
                  <a:cubicBezTo>
                    <a:pt x="32" y="158"/>
                    <a:pt x="19" y="146"/>
                    <a:pt x="6" y="134"/>
                  </a:cubicBezTo>
                  <a:cubicBezTo>
                    <a:pt x="2" y="131"/>
                    <a:pt x="0" y="121"/>
                    <a:pt x="0" y="112"/>
                  </a:cubicBezTo>
                  <a:cubicBezTo>
                    <a:pt x="0" y="79"/>
                    <a:pt x="0" y="47"/>
                    <a:pt x="0" y="15"/>
                  </a:cubicBezTo>
                  <a:cubicBezTo>
                    <a:pt x="0" y="6"/>
                    <a:pt x="2" y="0"/>
                    <a:pt x="6" y="2"/>
                  </a:cubicBezTo>
                  <a:cubicBezTo>
                    <a:pt x="19" y="11"/>
                    <a:pt x="32" y="19"/>
                    <a:pt x="46" y="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auto">
            <a:xfrm>
              <a:off x="7632373" y="4923956"/>
              <a:ext cx="200691" cy="541844"/>
            </a:xfrm>
            <a:custGeom>
              <a:avLst/>
              <a:gdLst>
                <a:gd name="T0" fmla="*/ 47 w 55"/>
                <a:gd name="T1" fmla="*/ 17 h 162"/>
                <a:gd name="T2" fmla="*/ 55 w 55"/>
                <a:gd name="T3" fmla="*/ 39 h 162"/>
                <a:gd name="T4" fmla="*/ 55 w 55"/>
                <a:gd name="T5" fmla="*/ 146 h 162"/>
                <a:gd name="T6" fmla="*/ 47 w 55"/>
                <a:gd name="T7" fmla="*/ 159 h 162"/>
                <a:gd name="T8" fmla="*/ 7 w 55"/>
                <a:gd name="T9" fmla="*/ 133 h 162"/>
                <a:gd name="T10" fmla="*/ 1 w 55"/>
                <a:gd name="T11" fmla="*/ 112 h 162"/>
                <a:gd name="T12" fmla="*/ 0 w 55"/>
                <a:gd name="T13" fmla="*/ 16 h 162"/>
                <a:gd name="T14" fmla="*/ 7 w 55"/>
                <a:gd name="T15" fmla="*/ 2 h 162"/>
                <a:gd name="T16" fmla="*/ 47 w 55"/>
                <a:gd name="T17" fmla="*/ 1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162">
                  <a:moveTo>
                    <a:pt x="47" y="17"/>
                  </a:moveTo>
                  <a:cubicBezTo>
                    <a:pt x="51" y="19"/>
                    <a:pt x="55" y="29"/>
                    <a:pt x="55" y="39"/>
                  </a:cubicBezTo>
                  <a:cubicBezTo>
                    <a:pt x="55" y="75"/>
                    <a:pt x="55" y="110"/>
                    <a:pt x="55" y="146"/>
                  </a:cubicBezTo>
                  <a:cubicBezTo>
                    <a:pt x="55" y="156"/>
                    <a:pt x="51" y="162"/>
                    <a:pt x="47" y="159"/>
                  </a:cubicBezTo>
                  <a:cubicBezTo>
                    <a:pt x="33" y="150"/>
                    <a:pt x="20" y="142"/>
                    <a:pt x="7" y="133"/>
                  </a:cubicBezTo>
                  <a:cubicBezTo>
                    <a:pt x="3" y="131"/>
                    <a:pt x="1" y="122"/>
                    <a:pt x="1" y="112"/>
                  </a:cubicBezTo>
                  <a:cubicBezTo>
                    <a:pt x="0" y="80"/>
                    <a:pt x="0" y="48"/>
                    <a:pt x="0" y="16"/>
                  </a:cubicBezTo>
                  <a:cubicBezTo>
                    <a:pt x="0" y="7"/>
                    <a:pt x="3" y="0"/>
                    <a:pt x="7" y="2"/>
                  </a:cubicBezTo>
                  <a:cubicBezTo>
                    <a:pt x="20" y="7"/>
                    <a:pt x="33" y="12"/>
                    <a:pt x="47" y="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auto">
            <a:xfrm>
              <a:off x="7632373" y="4472654"/>
              <a:ext cx="200691" cy="500817"/>
            </a:xfrm>
            <a:custGeom>
              <a:avLst/>
              <a:gdLst>
                <a:gd name="T0" fmla="*/ 47 w 55"/>
                <a:gd name="T1" fmla="*/ 6 h 150"/>
                <a:gd name="T2" fmla="*/ 54 w 55"/>
                <a:gd name="T3" fmla="*/ 26 h 150"/>
                <a:gd name="T4" fmla="*/ 55 w 55"/>
                <a:gd name="T5" fmla="*/ 132 h 150"/>
                <a:gd name="T6" fmla="*/ 47 w 55"/>
                <a:gd name="T7" fmla="*/ 148 h 150"/>
                <a:gd name="T8" fmla="*/ 7 w 55"/>
                <a:gd name="T9" fmla="*/ 133 h 150"/>
                <a:gd name="T10" fmla="*/ 0 w 55"/>
                <a:gd name="T11" fmla="*/ 113 h 150"/>
                <a:gd name="T12" fmla="*/ 0 w 55"/>
                <a:gd name="T13" fmla="*/ 17 h 150"/>
                <a:gd name="T14" fmla="*/ 7 w 55"/>
                <a:gd name="T15" fmla="*/ 1 h 150"/>
                <a:gd name="T16" fmla="*/ 47 w 55"/>
                <a:gd name="T17" fmla="*/ 6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150">
                  <a:moveTo>
                    <a:pt x="47" y="6"/>
                  </a:moveTo>
                  <a:cubicBezTo>
                    <a:pt x="51" y="7"/>
                    <a:pt x="54" y="15"/>
                    <a:pt x="54" y="26"/>
                  </a:cubicBezTo>
                  <a:cubicBezTo>
                    <a:pt x="54" y="61"/>
                    <a:pt x="55" y="97"/>
                    <a:pt x="55" y="132"/>
                  </a:cubicBezTo>
                  <a:cubicBezTo>
                    <a:pt x="55" y="143"/>
                    <a:pt x="51" y="150"/>
                    <a:pt x="47" y="148"/>
                  </a:cubicBezTo>
                  <a:cubicBezTo>
                    <a:pt x="33" y="143"/>
                    <a:pt x="20" y="137"/>
                    <a:pt x="7" y="133"/>
                  </a:cubicBezTo>
                  <a:cubicBezTo>
                    <a:pt x="3" y="131"/>
                    <a:pt x="0" y="123"/>
                    <a:pt x="0" y="113"/>
                  </a:cubicBezTo>
                  <a:cubicBezTo>
                    <a:pt x="0" y="81"/>
                    <a:pt x="0" y="49"/>
                    <a:pt x="0" y="17"/>
                  </a:cubicBezTo>
                  <a:cubicBezTo>
                    <a:pt x="0" y="7"/>
                    <a:pt x="3" y="0"/>
                    <a:pt x="7" y="1"/>
                  </a:cubicBezTo>
                  <a:cubicBezTo>
                    <a:pt x="19" y="2"/>
                    <a:pt x="33" y="4"/>
                    <a:pt x="47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auto">
            <a:xfrm>
              <a:off x="7632373" y="4001547"/>
              <a:ext cx="196059" cy="478182"/>
            </a:xfrm>
            <a:custGeom>
              <a:avLst/>
              <a:gdLst>
                <a:gd name="T0" fmla="*/ 47 w 54"/>
                <a:gd name="T1" fmla="*/ 1 h 143"/>
                <a:gd name="T2" fmla="*/ 54 w 54"/>
                <a:gd name="T3" fmla="*/ 18 h 143"/>
                <a:gd name="T4" fmla="*/ 54 w 54"/>
                <a:gd name="T5" fmla="*/ 125 h 143"/>
                <a:gd name="T6" fmla="*/ 47 w 54"/>
                <a:gd name="T7" fmla="*/ 143 h 143"/>
                <a:gd name="T8" fmla="*/ 7 w 54"/>
                <a:gd name="T9" fmla="*/ 138 h 143"/>
                <a:gd name="T10" fmla="*/ 0 w 54"/>
                <a:gd name="T11" fmla="*/ 120 h 143"/>
                <a:gd name="T12" fmla="*/ 0 w 54"/>
                <a:gd name="T13" fmla="*/ 24 h 143"/>
                <a:gd name="T14" fmla="*/ 7 w 54"/>
                <a:gd name="T15" fmla="*/ 6 h 143"/>
                <a:gd name="T16" fmla="*/ 47 w 54"/>
                <a:gd name="T17" fmla="*/ 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43">
                  <a:moveTo>
                    <a:pt x="47" y="1"/>
                  </a:moveTo>
                  <a:cubicBezTo>
                    <a:pt x="51" y="0"/>
                    <a:pt x="54" y="8"/>
                    <a:pt x="54" y="18"/>
                  </a:cubicBezTo>
                  <a:cubicBezTo>
                    <a:pt x="54" y="54"/>
                    <a:pt x="54" y="90"/>
                    <a:pt x="54" y="125"/>
                  </a:cubicBezTo>
                  <a:cubicBezTo>
                    <a:pt x="54" y="135"/>
                    <a:pt x="51" y="143"/>
                    <a:pt x="47" y="143"/>
                  </a:cubicBezTo>
                  <a:cubicBezTo>
                    <a:pt x="33" y="141"/>
                    <a:pt x="19" y="139"/>
                    <a:pt x="7" y="138"/>
                  </a:cubicBezTo>
                  <a:cubicBezTo>
                    <a:pt x="3" y="137"/>
                    <a:pt x="0" y="129"/>
                    <a:pt x="0" y="120"/>
                  </a:cubicBezTo>
                  <a:cubicBezTo>
                    <a:pt x="0" y="88"/>
                    <a:pt x="0" y="56"/>
                    <a:pt x="0" y="24"/>
                  </a:cubicBezTo>
                  <a:cubicBezTo>
                    <a:pt x="0" y="14"/>
                    <a:pt x="3" y="6"/>
                    <a:pt x="7" y="6"/>
                  </a:cubicBezTo>
                  <a:cubicBezTo>
                    <a:pt x="19" y="4"/>
                    <a:pt x="33" y="3"/>
                    <a:pt x="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auto">
            <a:xfrm>
              <a:off x="7632373" y="3510633"/>
              <a:ext cx="196059" cy="497988"/>
            </a:xfrm>
            <a:custGeom>
              <a:avLst/>
              <a:gdLst>
                <a:gd name="T0" fmla="*/ 47 w 54"/>
                <a:gd name="T1" fmla="*/ 2 h 149"/>
                <a:gd name="T2" fmla="*/ 54 w 54"/>
                <a:gd name="T3" fmla="*/ 17 h 149"/>
                <a:gd name="T4" fmla="*/ 54 w 54"/>
                <a:gd name="T5" fmla="*/ 124 h 149"/>
                <a:gd name="T6" fmla="*/ 47 w 54"/>
                <a:gd name="T7" fmla="*/ 143 h 149"/>
                <a:gd name="T8" fmla="*/ 7 w 54"/>
                <a:gd name="T9" fmla="*/ 149 h 149"/>
                <a:gd name="T10" fmla="*/ 0 w 54"/>
                <a:gd name="T11" fmla="*/ 133 h 149"/>
                <a:gd name="T12" fmla="*/ 0 w 54"/>
                <a:gd name="T13" fmla="*/ 36 h 149"/>
                <a:gd name="T14" fmla="*/ 6 w 54"/>
                <a:gd name="T15" fmla="*/ 17 h 149"/>
                <a:gd name="T16" fmla="*/ 47 w 54"/>
                <a:gd name="T17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49">
                  <a:moveTo>
                    <a:pt x="47" y="2"/>
                  </a:moveTo>
                  <a:cubicBezTo>
                    <a:pt x="51" y="0"/>
                    <a:pt x="54" y="7"/>
                    <a:pt x="54" y="17"/>
                  </a:cubicBezTo>
                  <a:cubicBezTo>
                    <a:pt x="54" y="53"/>
                    <a:pt x="54" y="88"/>
                    <a:pt x="54" y="124"/>
                  </a:cubicBezTo>
                  <a:cubicBezTo>
                    <a:pt x="54" y="134"/>
                    <a:pt x="51" y="143"/>
                    <a:pt x="47" y="143"/>
                  </a:cubicBezTo>
                  <a:cubicBezTo>
                    <a:pt x="33" y="145"/>
                    <a:pt x="19" y="147"/>
                    <a:pt x="7" y="149"/>
                  </a:cubicBezTo>
                  <a:cubicBezTo>
                    <a:pt x="3" y="149"/>
                    <a:pt x="0" y="142"/>
                    <a:pt x="0" y="133"/>
                  </a:cubicBezTo>
                  <a:cubicBezTo>
                    <a:pt x="0" y="101"/>
                    <a:pt x="0" y="69"/>
                    <a:pt x="0" y="36"/>
                  </a:cubicBezTo>
                  <a:cubicBezTo>
                    <a:pt x="0" y="27"/>
                    <a:pt x="3" y="19"/>
                    <a:pt x="6" y="17"/>
                  </a:cubicBezTo>
                  <a:cubicBezTo>
                    <a:pt x="19" y="12"/>
                    <a:pt x="33" y="7"/>
                    <a:pt x="47" y="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auto">
            <a:xfrm>
              <a:off x="7632373" y="3018303"/>
              <a:ext cx="196059" cy="541844"/>
            </a:xfrm>
            <a:custGeom>
              <a:avLst/>
              <a:gdLst>
                <a:gd name="T0" fmla="*/ 46 w 54"/>
                <a:gd name="T1" fmla="*/ 2 h 162"/>
                <a:gd name="T2" fmla="*/ 54 w 54"/>
                <a:gd name="T3" fmla="*/ 16 h 162"/>
                <a:gd name="T4" fmla="*/ 54 w 54"/>
                <a:gd name="T5" fmla="*/ 123 h 162"/>
                <a:gd name="T6" fmla="*/ 47 w 54"/>
                <a:gd name="T7" fmla="*/ 144 h 162"/>
                <a:gd name="T8" fmla="*/ 6 w 54"/>
                <a:gd name="T9" fmla="*/ 160 h 162"/>
                <a:gd name="T10" fmla="*/ 0 w 54"/>
                <a:gd name="T11" fmla="*/ 146 h 162"/>
                <a:gd name="T12" fmla="*/ 0 w 54"/>
                <a:gd name="T13" fmla="*/ 49 h 162"/>
                <a:gd name="T14" fmla="*/ 6 w 54"/>
                <a:gd name="T15" fmla="*/ 28 h 162"/>
                <a:gd name="T16" fmla="*/ 46 w 54"/>
                <a:gd name="T17" fmla="*/ 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62">
                  <a:moveTo>
                    <a:pt x="46" y="2"/>
                  </a:moveTo>
                  <a:cubicBezTo>
                    <a:pt x="51" y="0"/>
                    <a:pt x="54" y="6"/>
                    <a:pt x="54" y="16"/>
                  </a:cubicBezTo>
                  <a:cubicBezTo>
                    <a:pt x="54" y="52"/>
                    <a:pt x="54" y="87"/>
                    <a:pt x="54" y="123"/>
                  </a:cubicBezTo>
                  <a:cubicBezTo>
                    <a:pt x="54" y="133"/>
                    <a:pt x="51" y="143"/>
                    <a:pt x="47" y="144"/>
                  </a:cubicBezTo>
                  <a:cubicBezTo>
                    <a:pt x="33" y="150"/>
                    <a:pt x="19" y="155"/>
                    <a:pt x="6" y="160"/>
                  </a:cubicBezTo>
                  <a:cubicBezTo>
                    <a:pt x="3" y="162"/>
                    <a:pt x="0" y="155"/>
                    <a:pt x="0" y="146"/>
                  </a:cubicBezTo>
                  <a:cubicBezTo>
                    <a:pt x="0" y="114"/>
                    <a:pt x="0" y="81"/>
                    <a:pt x="0" y="49"/>
                  </a:cubicBezTo>
                  <a:cubicBezTo>
                    <a:pt x="0" y="40"/>
                    <a:pt x="3" y="31"/>
                    <a:pt x="6" y="28"/>
                  </a:cubicBezTo>
                  <a:cubicBezTo>
                    <a:pt x="19" y="20"/>
                    <a:pt x="32" y="11"/>
                    <a:pt x="46" y="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auto">
            <a:xfrm>
              <a:off x="7632373" y="2524561"/>
              <a:ext cx="196059" cy="584287"/>
            </a:xfrm>
            <a:custGeom>
              <a:avLst/>
              <a:gdLst>
                <a:gd name="T0" fmla="*/ 46 w 54"/>
                <a:gd name="T1" fmla="*/ 4 h 175"/>
                <a:gd name="T2" fmla="*/ 54 w 54"/>
                <a:gd name="T3" fmla="*/ 16 h 175"/>
                <a:gd name="T4" fmla="*/ 54 w 54"/>
                <a:gd name="T5" fmla="*/ 122 h 175"/>
                <a:gd name="T6" fmla="*/ 46 w 54"/>
                <a:gd name="T7" fmla="*/ 146 h 175"/>
                <a:gd name="T8" fmla="*/ 6 w 54"/>
                <a:gd name="T9" fmla="*/ 172 h 175"/>
                <a:gd name="T10" fmla="*/ 0 w 54"/>
                <a:gd name="T11" fmla="*/ 160 h 175"/>
                <a:gd name="T12" fmla="*/ 0 w 54"/>
                <a:gd name="T13" fmla="*/ 63 h 175"/>
                <a:gd name="T14" fmla="*/ 6 w 54"/>
                <a:gd name="T15" fmla="*/ 41 h 175"/>
                <a:gd name="T16" fmla="*/ 46 w 54"/>
                <a:gd name="T17" fmla="*/ 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75">
                  <a:moveTo>
                    <a:pt x="46" y="4"/>
                  </a:moveTo>
                  <a:cubicBezTo>
                    <a:pt x="51" y="0"/>
                    <a:pt x="54" y="5"/>
                    <a:pt x="54" y="16"/>
                  </a:cubicBezTo>
                  <a:cubicBezTo>
                    <a:pt x="54" y="51"/>
                    <a:pt x="54" y="87"/>
                    <a:pt x="54" y="122"/>
                  </a:cubicBezTo>
                  <a:cubicBezTo>
                    <a:pt x="54" y="133"/>
                    <a:pt x="51" y="143"/>
                    <a:pt x="46" y="146"/>
                  </a:cubicBezTo>
                  <a:cubicBezTo>
                    <a:pt x="32" y="155"/>
                    <a:pt x="19" y="164"/>
                    <a:pt x="6" y="172"/>
                  </a:cubicBezTo>
                  <a:cubicBezTo>
                    <a:pt x="3" y="175"/>
                    <a:pt x="0" y="169"/>
                    <a:pt x="0" y="160"/>
                  </a:cubicBezTo>
                  <a:cubicBezTo>
                    <a:pt x="0" y="128"/>
                    <a:pt x="0" y="95"/>
                    <a:pt x="0" y="63"/>
                  </a:cubicBezTo>
                  <a:cubicBezTo>
                    <a:pt x="0" y="54"/>
                    <a:pt x="3" y="44"/>
                    <a:pt x="6" y="41"/>
                  </a:cubicBezTo>
                  <a:cubicBezTo>
                    <a:pt x="19" y="29"/>
                    <a:pt x="32" y="17"/>
                    <a:pt x="46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auto">
            <a:xfrm>
              <a:off x="7632373" y="2033647"/>
              <a:ext cx="196059" cy="623899"/>
            </a:xfrm>
            <a:custGeom>
              <a:avLst/>
              <a:gdLst>
                <a:gd name="T0" fmla="*/ 46 w 54"/>
                <a:gd name="T1" fmla="*/ 5 h 187"/>
                <a:gd name="T2" fmla="*/ 54 w 54"/>
                <a:gd name="T3" fmla="*/ 14 h 187"/>
                <a:gd name="T4" fmla="*/ 54 w 54"/>
                <a:gd name="T5" fmla="*/ 121 h 187"/>
                <a:gd name="T6" fmla="*/ 46 w 54"/>
                <a:gd name="T7" fmla="*/ 147 h 187"/>
                <a:gd name="T8" fmla="*/ 6 w 54"/>
                <a:gd name="T9" fmla="*/ 183 h 187"/>
                <a:gd name="T10" fmla="*/ 0 w 54"/>
                <a:gd name="T11" fmla="*/ 173 h 187"/>
                <a:gd name="T12" fmla="*/ 0 w 54"/>
                <a:gd name="T13" fmla="*/ 76 h 187"/>
                <a:gd name="T14" fmla="*/ 6 w 54"/>
                <a:gd name="T15" fmla="*/ 52 h 187"/>
                <a:gd name="T16" fmla="*/ 46 w 54"/>
                <a:gd name="T17" fmla="*/ 5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87">
                  <a:moveTo>
                    <a:pt x="46" y="5"/>
                  </a:moveTo>
                  <a:cubicBezTo>
                    <a:pt x="50" y="0"/>
                    <a:pt x="54" y="4"/>
                    <a:pt x="54" y="14"/>
                  </a:cubicBezTo>
                  <a:cubicBezTo>
                    <a:pt x="54" y="50"/>
                    <a:pt x="54" y="86"/>
                    <a:pt x="54" y="121"/>
                  </a:cubicBezTo>
                  <a:cubicBezTo>
                    <a:pt x="54" y="131"/>
                    <a:pt x="51" y="143"/>
                    <a:pt x="46" y="147"/>
                  </a:cubicBezTo>
                  <a:cubicBezTo>
                    <a:pt x="32" y="160"/>
                    <a:pt x="19" y="172"/>
                    <a:pt x="6" y="183"/>
                  </a:cubicBezTo>
                  <a:cubicBezTo>
                    <a:pt x="3" y="187"/>
                    <a:pt x="0" y="182"/>
                    <a:pt x="0" y="173"/>
                  </a:cubicBezTo>
                  <a:cubicBezTo>
                    <a:pt x="0" y="140"/>
                    <a:pt x="0" y="108"/>
                    <a:pt x="0" y="76"/>
                  </a:cubicBezTo>
                  <a:cubicBezTo>
                    <a:pt x="0" y="67"/>
                    <a:pt x="3" y="56"/>
                    <a:pt x="6" y="52"/>
                  </a:cubicBezTo>
                  <a:cubicBezTo>
                    <a:pt x="19" y="37"/>
                    <a:pt x="32" y="21"/>
                    <a:pt x="46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auto">
            <a:xfrm>
              <a:off x="7632373" y="1541318"/>
              <a:ext cx="196059" cy="664926"/>
            </a:xfrm>
            <a:custGeom>
              <a:avLst/>
              <a:gdLst>
                <a:gd name="T0" fmla="*/ 46 w 54"/>
                <a:gd name="T1" fmla="*/ 6 h 199"/>
                <a:gd name="T2" fmla="*/ 54 w 54"/>
                <a:gd name="T3" fmla="*/ 13 h 199"/>
                <a:gd name="T4" fmla="*/ 54 w 54"/>
                <a:gd name="T5" fmla="*/ 120 h 199"/>
                <a:gd name="T6" fmla="*/ 46 w 54"/>
                <a:gd name="T7" fmla="*/ 147 h 199"/>
                <a:gd name="T8" fmla="*/ 6 w 54"/>
                <a:gd name="T9" fmla="*/ 195 h 199"/>
                <a:gd name="T10" fmla="*/ 0 w 54"/>
                <a:gd name="T11" fmla="*/ 185 h 199"/>
                <a:gd name="T12" fmla="*/ 0 w 54"/>
                <a:gd name="T13" fmla="*/ 89 h 199"/>
                <a:gd name="T14" fmla="*/ 6 w 54"/>
                <a:gd name="T15" fmla="*/ 63 h 199"/>
                <a:gd name="T16" fmla="*/ 46 w 54"/>
                <a:gd name="T17" fmla="*/ 6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99">
                  <a:moveTo>
                    <a:pt x="46" y="6"/>
                  </a:moveTo>
                  <a:cubicBezTo>
                    <a:pt x="50" y="0"/>
                    <a:pt x="54" y="3"/>
                    <a:pt x="54" y="13"/>
                  </a:cubicBezTo>
                  <a:cubicBezTo>
                    <a:pt x="54" y="49"/>
                    <a:pt x="54" y="84"/>
                    <a:pt x="54" y="120"/>
                  </a:cubicBezTo>
                  <a:cubicBezTo>
                    <a:pt x="54" y="130"/>
                    <a:pt x="50" y="142"/>
                    <a:pt x="46" y="147"/>
                  </a:cubicBezTo>
                  <a:cubicBezTo>
                    <a:pt x="32" y="164"/>
                    <a:pt x="19" y="180"/>
                    <a:pt x="6" y="195"/>
                  </a:cubicBezTo>
                  <a:cubicBezTo>
                    <a:pt x="3" y="199"/>
                    <a:pt x="0" y="195"/>
                    <a:pt x="0" y="185"/>
                  </a:cubicBezTo>
                  <a:cubicBezTo>
                    <a:pt x="0" y="153"/>
                    <a:pt x="0" y="121"/>
                    <a:pt x="0" y="89"/>
                  </a:cubicBezTo>
                  <a:cubicBezTo>
                    <a:pt x="0" y="80"/>
                    <a:pt x="3" y="68"/>
                    <a:pt x="6" y="63"/>
                  </a:cubicBezTo>
                  <a:cubicBezTo>
                    <a:pt x="19" y="45"/>
                    <a:pt x="32" y="26"/>
                    <a:pt x="4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7449060" y="5682255"/>
              <a:ext cx="160552" cy="551747"/>
            </a:xfrm>
            <a:custGeom>
              <a:avLst/>
              <a:gdLst>
                <a:gd name="T0" fmla="*/ 38 w 44"/>
                <a:gd name="T1" fmla="*/ 33 h 165"/>
                <a:gd name="T2" fmla="*/ 44 w 44"/>
                <a:gd name="T3" fmla="*/ 56 h 165"/>
                <a:gd name="T4" fmla="*/ 44 w 44"/>
                <a:gd name="T5" fmla="*/ 152 h 165"/>
                <a:gd name="T6" fmla="*/ 38 w 44"/>
                <a:gd name="T7" fmla="*/ 161 h 165"/>
                <a:gd name="T8" fmla="*/ 5 w 44"/>
                <a:gd name="T9" fmla="*/ 123 h 165"/>
                <a:gd name="T10" fmla="*/ 0 w 44"/>
                <a:gd name="T11" fmla="*/ 101 h 165"/>
                <a:gd name="T12" fmla="*/ 0 w 44"/>
                <a:gd name="T13" fmla="*/ 14 h 165"/>
                <a:gd name="T14" fmla="*/ 5 w 44"/>
                <a:gd name="T15" fmla="*/ 3 h 165"/>
                <a:gd name="T16" fmla="*/ 38 w 44"/>
                <a:gd name="T17" fmla="*/ 33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165">
                  <a:moveTo>
                    <a:pt x="38" y="33"/>
                  </a:moveTo>
                  <a:cubicBezTo>
                    <a:pt x="41" y="36"/>
                    <a:pt x="44" y="46"/>
                    <a:pt x="44" y="56"/>
                  </a:cubicBezTo>
                  <a:cubicBezTo>
                    <a:pt x="44" y="88"/>
                    <a:pt x="44" y="120"/>
                    <a:pt x="44" y="152"/>
                  </a:cubicBezTo>
                  <a:cubicBezTo>
                    <a:pt x="44" y="161"/>
                    <a:pt x="41" y="165"/>
                    <a:pt x="38" y="161"/>
                  </a:cubicBezTo>
                  <a:cubicBezTo>
                    <a:pt x="27" y="148"/>
                    <a:pt x="16" y="135"/>
                    <a:pt x="5" y="123"/>
                  </a:cubicBezTo>
                  <a:cubicBezTo>
                    <a:pt x="2" y="120"/>
                    <a:pt x="0" y="110"/>
                    <a:pt x="0" y="101"/>
                  </a:cubicBezTo>
                  <a:cubicBezTo>
                    <a:pt x="0" y="72"/>
                    <a:pt x="0" y="43"/>
                    <a:pt x="0" y="14"/>
                  </a:cubicBezTo>
                  <a:cubicBezTo>
                    <a:pt x="0" y="5"/>
                    <a:pt x="2" y="0"/>
                    <a:pt x="5" y="3"/>
                  </a:cubicBezTo>
                  <a:cubicBezTo>
                    <a:pt x="15" y="13"/>
                    <a:pt x="26" y="23"/>
                    <a:pt x="38" y="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auto">
            <a:xfrm>
              <a:off x="7449060" y="5274811"/>
              <a:ext cx="160552" cy="514965"/>
            </a:xfrm>
            <a:custGeom>
              <a:avLst/>
              <a:gdLst>
                <a:gd name="T0" fmla="*/ 38 w 44"/>
                <a:gd name="T1" fmla="*/ 23 h 154"/>
                <a:gd name="T2" fmla="*/ 44 w 44"/>
                <a:gd name="T3" fmla="*/ 44 h 154"/>
                <a:gd name="T4" fmla="*/ 44 w 44"/>
                <a:gd name="T5" fmla="*/ 140 h 154"/>
                <a:gd name="T6" fmla="*/ 38 w 44"/>
                <a:gd name="T7" fmla="*/ 151 h 154"/>
                <a:gd name="T8" fmla="*/ 5 w 44"/>
                <a:gd name="T9" fmla="*/ 121 h 154"/>
                <a:gd name="T10" fmla="*/ 0 w 44"/>
                <a:gd name="T11" fmla="*/ 101 h 154"/>
                <a:gd name="T12" fmla="*/ 0 w 44"/>
                <a:gd name="T13" fmla="*/ 13 h 154"/>
                <a:gd name="T14" fmla="*/ 5 w 44"/>
                <a:gd name="T15" fmla="*/ 2 h 154"/>
                <a:gd name="T16" fmla="*/ 38 w 44"/>
                <a:gd name="T17" fmla="*/ 2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154">
                  <a:moveTo>
                    <a:pt x="38" y="23"/>
                  </a:moveTo>
                  <a:cubicBezTo>
                    <a:pt x="41" y="25"/>
                    <a:pt x="44" y="35"/>
                    <a:pt x="44" y="44"/>
                  </a:cubicBezTo>
                  <a:cubicBezTo>
                    <a:pt x="44" y="76"/>
                    <a:pt x="44" y="108"/>
                    <a:pt x="44" y="140"/>
                  </a:cubicBezTo>
                  <a:cubicBezTo>
                    <a:pt x="44" y="149"/>
                    <a:pt x="41" y="154"/>
                    <a:pt x="38" y="151"/>
                  </a:cubicBezTo>
                  <a:cubicBezTo>
                    <a:pt x="26" y="141"/>
                    <a:pt x="15" y="131"/>
                    <a:pt x="5" y="121"/>
                  </a:cubicBezTo>
                  <a:cubicBezTo>
                    <a:pt x="2" y="119"/>
                    <a:pt x="0" y="110"/>
                    <a:pt x="0" y="101"/>
                  </a:cubicBezTo>
                  <a:cubicBezTo>
                    <a:pt x="0" y="72"/>
                    <a:pt x="0" y="43"/>
                    <a:pt x="0" y="13"/>
                  </a:cubicBezTo>
                  <a:cubicBezTo>
                    <a:pt x="0" y="5"/>
                    <a:pt x="2" y="0"/>
                    <a:pt x="5" y="2"/>
                  </a:cubicBezTo>
                  <a:cubicBezTo>
                    <a:pt x="15" y="8"/>
                    <a:pt x="26" y="16"/>
                    <a:pt x="38" y="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auto">
            <a:xfrm>
              <a:off x="7449060" y="4863122"/>
              <a:ext cx="171359" cy="488084"/>
            </a:xfrm>
            <a:custGeom>
              <a:avLst/>
              <a:gdLst>
                <a:gd name="T0" fmla="*/ 39 w 47"/>
                <a:gd name="T1" fmla="*/ 14 h 146"/>
                <a:gd name="T2" fmla="*/ 45 w 47"/>
                <a:gd name="T3" fmla="*/ 33 h 146"/>
                <a:gd name="T4" fmla="*/ 45 w 47"/>
                <a:gd name="T5" fmla="*/ 129 h 146"/>
                <a:gd name="T6" fmla="*/ 39 w 47"/>
                <a:gd name="T7" fmla="*/ 142 h 146"/>
                <a:gd name="T8" fmla="*/ 6 w 47"/>
                <a:gd name="T9" fmla="*/ 121 h 146"/>
                <a:gd name="T10" fmla="*/ 1 w 47"/>
                <a:gd name="T11" fmla="*/ 102 h 146"/>
                <a:gd name="T12" fmla="*/ 0 w 47"/>
                <a:gd name="T13" fmla="*/ 14 h 146"/>
                <a:gd name="T14" fmla="*/ 6 w 47"/>
                <a:gd name="T15" fmla="*/ 1 h 146"/>
                <a:gd name="T16" fmla="*/ 39 w 47"/>
                <a:gd name="T17" fmla="*/ 1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146">
                  <a:moveTo>
                    <a:pt x="39" y="14"/>
                  </a:moveTo>
                  <a:cubicBezTo>
                    <a:pt x="47" y="18"/>
                    <a:pt x="45" y="33"/>
                    <a:pt x="45" y="33"/>
                  </a:cubicBezTo>
                  <a:cubicBezTo>
                    <a:pt x="45" y="129"/>
                    <a:pt x="45" y="129"/>
                    <a:pt x="45" y="129"/>
                  </a:cubicBezTo>
                  <a:cubicBezTo>
                    <a:pt x="45" y="129"/>
                    <a:pt x="45" y="146"/>
                    <a:pt x="39" y="142"/>
                  </a:cubicBezTo>
                  <a:cubicBezTo>
                    <a:pt x="27" y="135"/>
                    <a:pt x="16" y="128"/>
                    <a:pt x="6" y="121"/>
                  </a:cubicBezTo>
                  <a:cubicBezTo>
                    <a:pt x="3" y="119"/>
                    <a:pt x="1" y="111"/>
                    <a:pt x="1" y="102"/>
                  </a:cubicBezTo>
                  <a:cubicBezTo>
                    <a:pt x="1" y="73"/>
                    <a:pt x="1" y="44"/>
                    <a:pt x="0" y="14"/>
                  </a:cubicBezTo>
                  <a:cubicBezTo>
                    <a:pt x="0" y="6"/>
                    <a:pt x="3" y="0"/>
                    <a:pt x="6" y="1"/>
                  </a:cubicBezTo>
                  <a:cubicBezTo>
                    <a:pt x="16" y="5"/>
                    <a:pt x="27" y="10"/>
                    <a:pt x="39" y="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auto">
            <a:xfrm>
              <a:off x="7449060" y="4452848"/>
              <a:ext cx="163640" cy="447057"/>
            </a:xfrm>
            <a:custGeom>
              <a:avLst/>
              <a:gdLst>
                <a:gd name="T0" fmla="*/ 39 w 45"/>
                <a:gd name="T1" fmla="*/ 5 h 134"/>
                <a:gd name="T2" fmla="*/ 45 w 45"/>
                <a:gd name="T3" fmla="*/ 22 h 134"/>
                <a:gd name="T4" fmla="*/ 45 w 45"/>
                <a:gd name="T5" fmla="*/ 119 h 134"/>
                <a:gd name="T6" fmla="*/ 39 w 45"/>
                <a:gd name="T7" fmla="*/ 133 h 134"/>
                <a:gd name="T8" fmla="*/ 6 w 45"/>
                <a:gd name="T9" fmla="*/ 120 h 134"/>
                <a:gd name="T10" fmla="*/ 0 w 45"/>
                <a:gd name="T11" fmla="*/ 103 h 134"/>
                <a:gd name="T12" fmla="*/ 0 w 45"/>
                <a:gd name="T13" fmla="*/ 15 h 134"/>
                <a:gd name="T14" fmla="*/ 6 w 45"/>
                <a:gd name="T15" fmla="*/ 1 h 134"/>
                <a:gd name="T16" fmla="*/ 39 w 45"/>
                <a:gd name="T17" fmla="*/ 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34">
                  <a:moveTo>
                    <a:pt x="39" y="5"/>
                  </a:moveTo>
                  <a:cubicBezTo>
                    <a:pt x="42" y="5"/>
                    <a:pt x="45" y="13"/>
                    <a:pt x="45" y="22"/>
                  </a:cubicBezTo>
                  <a:cubicBezTo>
                    <a:pt x="45" y="55"/>
                    <a:pt x="45" y="87"/>
                    <a:pt x="45" y="119"/>
                  </a:cubicBezTo>
                  <a:cubicBezTo>
                    <a:pt x="45" y="128"/>
                    <a:pt x="42" y="134"/>
                    <a:pt x="39" y="133"/>
                  </a:cubicBezTo>
                  <a:cubicBezTo>
                    <a:pt x="27" y="129"/>
                    <a:pt x="16" y="124"/>
                    <a:pt x="6" y="120"/>
                  </a:cubicBezTo>
                  <a:cubicBezTo>
                    <a:pt x="3" y="119"/>
                    <a:pt x="0" y="111"/>
                    <a:pt x="0" y="103"/>
                  </a:cubicBezTo>
                  <a:cubicBezTo>
                    <a:pt x="0" y="74"/>
                    <a:pt x="0" y="44"/>
                    <a:pt x="0" y="15"/>
                  </a:cubicBezTo>
                  <a:cubicBezTo>
                    <a:pt x="0" y="7"/>
                    <a:pt x="3" y="0"/>
                    <a:pt x="6" y="1"/>
                  </a:cubicBezTo>
                  <a:cubicBezTo>
                    <a:pt x="16" y="2"/>
                    <a:pt x="27" y="3"/>
                    <a:pt x="39" y="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auto">
            <a:xfrm>
              <a:off x="7449060" y="4024183"/>
              <a:ext cx="163640" cy="431495"/>
            </a:xfrm>
            <a:custGeom>
              <a:avLst/>
              <a:gdLst>
                <a:gd name="T0" fmla="*/ 39 w 45"/>
                <a:gd name="T1" fmla="*/ 1 h 129"/>
                <a:gd name="T2" fmla="*/ 45 w 45"/>
                <a:gd name="T3" fmla="*/ 17 h 129"/>
                <a:gd name="T4" fmla="*/ 45 w 45"/>
                <a:gd name="T5" fmla="*/ 113 h 129"/>
                <a:gd name="T6" fmla="*/ 39 w 45"/>
                <a:gd name="T7" fmla="*/ 129 h 129"/>
                <a:gd name="T8" fmla="*/ 6 w 45"/>
                <a:gd name="T9" fmla="*/ 125 h 129"/>
                <a:gd name="T10" fmla="*/ 0 w 45"/>
                <a:gd name="T11" fmla="*/ 109 h 129"/>
                <a:gd name="T12" fmla="*/ 0 w 45"/>
                <a:gd name="T13" fmla="*/ 21 h 129"/>
                <a:gd name="T14" fmla="*/ 6 w 45"/>
                <a:gd name="T15" fmla="*/ 5 h 129"/>
                <a:gd name="T16" fmla="*/ 39 w 45"/>
                <a:gd name="T17" fmla="*/ 1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29">
                  <a:moveTo>
                    <a:pt x="39" y="1"/>
                  </a:moveTo>
                  <a:cubicBezTo>
                    <a:pt x="42" y="0"/>
                    <a:pt x="45" y="7"/>
                    <a:pt x="45" y="17"/>
                  </a:cubicBezTo>
                  <a:cubicBezTo>
                    <a:pt x="45" y="49"/>
                    <a:pt x="45" y="81"/>
                    <a:pt x="45" y="113"/>
                  </a:cubicBezTo>
                  <a:cubicBezTo>
                    <a:pt x="45" y="122"/>
                    <a:pt x="42" y="129"/>
                    <a:pt x="39" y="129"/>
                  </a:cubicBezTo>
                  <a:cubicBezTo>
                    <a:pt x="27" y="128"/>
                    <a:pt x="16" y="126"/>
                    <a:pt x="6" y="125"/>
                  </a:cubicBezTo>
                  <a:cubicBezTo>
                    <a:pt x="3" y="124"/>
                    <a:pt x="0" y="117"/>
                    <a:pt x="0" y="109"/>
                  </a:cubicBezTo>
                  <a:cubicBezTo>
                    <a:pt x="0" y="80"/>
                    <a:pt x="0" y="50"/>
                    <a:pt x="0" y="21"/>
                  </a:cubicBezTo>
                  <a:cubicBezTo>
                    <a:pt x="0" y="12"/>
                    <a:pt x="3" y="5"/>
                    <a:pt x="6" y="5"/>
                  </a:cubicBezTo>
                  <a:cubicBezTo>
                    <a:pt x="16" y="4"/>
                    <a:pt x="27" y="2"/>
                    <a:pt x="39" y="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auto">
            <a:xfrm>
              <a:off x="7449060" y="3579955"/>
              <a:ext cx="163640" cy="451301"/>
            </a:xfrm>
            <a:custGeom>
              <a:avLst/>
              <a:gdLst>
                <a:gd name="T0" fmla="*/ 38 w 45"/>
                <a:gd name="T1" fmla="*/ 2 h 135"/>
                <a:gd name="T2" fmla="*/ 45 w 45"/>
                <a:gd name="T3" fmla="*/ 16 h 135"/>
                <a:gd name="T4" fmla="*/ 45 w 45"/>
                <a:gd name="T5" fmla="*/ 112 h 135"/>
                <a:gd name="T6" fmla="*/ 38 w 45"/>
                <a:gd name="T7" fmla="*/ 130 h 135"/>
                <a:gd name="T8" fmla="*/ 6 w 45"/>
                <a:gd name="T9" fmla="*/ 134 h 135"/>
                <a:gd name="T10" fmla="*/ 0 w 45"/>
                <a:gd name="T11" fmla="*/ 120 h 135"/>
                <a:gd name="T12" fmla="*/ 0 w 45"/>
                <a:gd name="T13" fmla="*/ 32 h 135"/>
                <a:gd name="T14" fmla="*/ 5 w 45"/>
                <a:gd name="T15" fmla="*/ 14 h 135"/>
                <a:gd name="T16" fmla="*/ 38 w 45"/>
                <a:gd name="T17" fmla="*/ 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35">
                  <a:moveTo>
                    <a:pt x="38" y="2"/>
                  </a:moveTo>
                  <a:cubicBezTo>
                    <a:pt x="42" y="0"/>
                    <a:pt x="45" y="7"/>
                    <a:pt x="45" y="16"/>
                  </a:cubicBezTo>
                  <a:cubicBezTo>
                    <a:pt x="45" y="48"/>
                    <a:pt x="45" y="80"/>
                    <a:pt x="45" y="112"/>
                  </a:cubicBezTo>
                  <a:cubicBezTo>
                    <a:pt x="45" y="121"/>
                    <a:pt x="42" y="129"/>
                    <a:pt x="38" y="130"/>
                  </a:cubicBezTo>
                  <a:cubicBezTo>
                    <a:pt x="27" y="131"/>
                    <a:pt x="16" y="133"/>
                    <a:pt x="6" y="134"/>
                  </a:cubicBezTo>
                  <a:cubicBezTo>
                    <a:pt x="3" y="135"/>
                    <a:pt x="0" y="128"/>
                    <a:pt x="0" y="120"/>
                  </a:cubicBezTo>
                  <a:cubicBezTo>
                    <a:pt x="0" y="90"/>
                    <a:pt x="0" y="61"/>
                    <a:pt x="0" y="32"/>
                  </a:cubicBezTo>
                  <a:cubicBezTo>
                    <a:pt x="0" y="23"/>
                    <a:pt x="3" y="16"/>
                    <a:pt x="5" y="14"/>
                  </a:cubicBezTo>
                  <a:cubicBezTo>
                    <a:pt x="16" y="10"/>
                    <a:pt x="27" y="6"/>
                    <a:pt x="38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auto">
            <a:xfrm>
              <a:off x="7449060" y="2691499"/>
              <a:ext cx="160552" cy="517794"/>
            </a:xfrm>
            <a:custGeom>
              <a:avLst/>
              <a:gdLst>
                <a:gd name="T0" fmla="*/ 38 w 44"/>
                <a:gd name="T1" fmla="*/ 3 h 155"/>
                <a:gd name="T2" fmla="*/ 44 w 44"/>
                <a:gd name="T3" fmla="*/ 14 h 155"/>
                <a:gd name="T4" fmla="*/ 44 w 44"/>
                <a:gd name="T5" fmla="*/ 111 h 155"/>
                <a:gd name="T6" fmla="*/ 38 w 44"/>
                <a:gd name="T7" fmla="*/ 132 h 155"/>
                <a:gd name="T8" fmla="*/ 5 w 44"/>
                <a:gd name="T9" fmla="*/ 153 h 155"/>
                <a:gd name="T10" fmla="*/ 0 w 44"/>
                <a:gd name="T11" fmla="*/ 141 h 155"/>
                <a:gd name="T12" fmla="*/ 0 w 44"/>
                <a:gd name="T13" fmla="*/ 53 h 155"/>
                <a:gd name="T14" fmla="*/ 5 w 44"/>
                <a:gd name="T15" fmla="*/ 33 h 155"/>
                <a:gd name="T16" fmla="*/ 38 w 44"/>
                <a:gd name="T17" fmla="*/ 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155">
                  <a:moveTo>
                    <a:pt x="38" y="3"/>
                  </a:moveTo>
                  <a:cubicBezTo>
                    <a:pt x="42" y="0"/>
                    <a:pt x="44" y="5"/>
                    <a:pt x="44" y="14"/>
                  </a:cubicBezTo>
                  <a:cubicBezTo>
                    <a:pt x="44" y="47"/>
                    <a:pt x="44" y="79"/>
                    <a:pt x="44" y="111"/>
                  </a:cubicBezTo>
                  <a:cubicBezTo>
                    <a:pt x="44" y="120"/>
                    <a:pt x="42" y="129"/>
                    <a:pt x="38" y="132"/>
                  </a:cubicBezTo>
                  <a:cubicBezTo>
                    <a:pt x="27" y="139"/>
                    <a:pt x="16" y="146"/>
                    <a:pt x="5" y="153"/>
                  </a:cubicBezTo>
                  <a:cubicBezTo>
                    <a:pt x="2" y="155"/>
                    <a:pt x="0" y="150"/>
                    <a:pt x="0" y="141"/>
                  </a:cubicBezTo>
                  <a:cubicBezTo>
                    <a:pt x="0" y="112"/>
                    <a:pt x="0" y="83"/>
                    <a:pt x="0" y="53"/>
                  </a:cubicBezTo>
                  <a:cubicBezTo>
                    <a:pt x="0" y="45"/>
                    <a:pt x="2" y="36"/>
                    <a:pt x="5" y="33"/>
                  </a:cubicBezTo>
                  <a:cubicBezTo>
                    <a:pt x="16" y="24"/>
                    <a:pt x="27" y="14"/>
                    <a:pt x="38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Freeform 62"/>
            <p:cNvSpPr>
              <a:spLocks/>
            </p:cNvSpPr>
            <p:nvPr/>
          </p:nvSpPr>
          <p:spPr bwMode="auto">
            <a:xfrm>
              <a:off x="7449060" y="1803045"/>
              <a:ext cx="160552" cy="587116"/>
            </a:xfrm>
            <a:custGeom>
              <a:avLst/>
              <a:gdLst>
                <a:gd name="T0" fmla="*/ 38 w 44"/>
                <a:gd name="T1" fmla="*/ 5 h 176"/>
                <a:gd name="T2" fmla="*/ 44 w 44"/>
                <a:gd name="T3" fmla="*/ 13 h 176"/>
                <a:gd name="T4" fmla="*/ 44 w 44"/>
                <a:gd name="T5" fmla="*/ 109 h 176"/>
                <a:gd name="T6" fmla="*/ 38 w 44"/>
                <a:gd name="T7" fmla="*/ 133 h 176"/>
                <a:gd name="T8" fmla="*/ 5 w 44"/>
                <a:gd name="T9" fmla="*/ 172 h 176"/>
                <a:gd name="T10" fmla="*/ 0 w 44"/>
                <a:gd name="T11" fmla="*/ 163 h 176"/>
                <a:gd name="T12" fmla="*/ 0 w 44"/>
                <a:gd name="T13" fmla="*/ 75 h 176"/>
                <a:gd name="T14" fmla="*/ 5 w 44"/>
                <a:gd name="T15" fmla="*/ 52 h 176"/>
                <a:gd name="T16" fmla="*/ 38 w 44"/>
                <a:gd name="T17" fmla="*/ 5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176">
                  <a:moveTo>
                    <a:pt x="38" y="5"/>
                  </a:moveTo>
                  <a:cubicBezTo>
                    <a:pt x="41" y="0"/>
                    <a:pt x="44" y="4"/>
                    <a:pt x="44" y="13"/>
                  </a:cubicBezTo>
                  <a:cubicBezTo>
                    <a:pt x="44" y="45"/>
                    <a:pt x="44" y="77"/>
                    <a:pt x="44" y="109"/>
                  </a:cubicBezTo>
                  <a:cubicBezTo>
                    <a:pt x="44" y="118"/>
                    <a:pt x="41" y="129"/>
                    <a:pt x="38" y="133"/>
                  </a:cubicBezTo>
                  <a:cubicBezTo>
                    <a:pt x="27" y="147"/>
                    <a:pt x="16" y="160"/>
                    <a:pt x="5" y="172"/>
                  </a:cubicBezTo>
                  <a:cubicBezTo>
                    <a:pt x="2" y="176"/>
                    <a:pt x="0" y="172"/>
                    <a:pt x="0" y="163"/>
                  </a:cubicBezTo>
                  <a:cubicBezTo>
                    <a:pt x="0" y="134"/>
                    <a:pt x="0" y="104"/>
                    <a:pt x="0" y="75"/>
                  </a:cubicBezTo>
                  <a:cubicBezTo>
                    <a:pt x="0" y="67"/>
                    <a:pt x="2" y="57"/>
                    <a:pt x="5" y="52"/>
                  </a:cubicBezTo>
                  <a:cubicBezTo>
                    <a:pt x="16" y="37"/>
                    <a:pt x="27" y="22"/>
                    <a:pt x="38" y="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auto">
            <a:xfrm>
              <a:off x="7293535" y="5942566"/>
              <a:ext cx="138940" cy="522038"/>
            </a:xfrm>
            <a:custGeom>
              <a:avLst/>
              <a:gdLst>
                <a:gd name="T0" fmla="*/ 32 w 38"/>
                <a:gd name="T1" fmla="*/ 35 h 156"/>
                <a:gd name="T2" fmla="*/ 38 w 38"/>
                <a:gd name="T3" fmla="*/ 56 h 156"/>
                <a:gd name="T4" fmla="*/ 38 w 38"/>
                <a:gd name="T5" fmla="*/ 144 h 156"/>
                <a:gd name="T6" fmla="*/ 32 w 38"/>
                <a:gd name="T7" fmla="*/ 152 h 156"/>
                <a:gd name="T8" fmla="*/ 5 w 38"/>
                <a:gd name="T9" fmla="*/ 112 h 156"/>
                <a:gd name="T10" fmla="*/ 0 w 38"/>
                <a:gd name="T11" fmla="*/ 92 h 156"/>
                <a:gd name="T12" fmla="*/ 0 w 38"/>
                <a:gd name="T13" fmla="*/ 11 h 156"/>
                <a:gd name="T14" fmla="*/ 5 w 38"/>
                <a:gd name="T15" fmla="*/ 2 h 156"/>
                <a:gd name="T16" fmla="*/ 32 w 38"/>
                <a:gd name="T17" fmla="*/ 3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156">
                  <a:moveTo>
                    <a:pt x="32" y="35"/>
                  </a:moveTo>
                  <a:cubicBezTo>
                    <a:pt x="35" y="38"/>
                    <a:pt x="38" y="48"/>
                    <a:pt x="38" y="56"/>
                  </a:cubicBezTo>
                  <a:cubicBezTo>
                    <a:pt x="38" y="85"/>
                    <a:pt x="38" y="115"/>
                    <a:pt x="38" y="144"/>
                  </a:cubicBezTo>
                  <a:cubicBezTo>
                    <a:pt x="38" y="152"/>
                    <a:pt x="35" y="156"/>
                    <a:pt x="32" y="152"/>
                  </a:cubicBezTo>
                  <a:cubicBezTo>
                    <a:pt x="23" y="138"/>
                    <a:pt x="14" y="125"/>
                    <a:pt x="5" y="112"/>
                  </a:cubicBezTo>
                  <a:cubicBezTo>
                    <a:pt x="2" y="109"/>
                    <a:pt x="0" y="100"/>
                    <a:pt x="0" y="92"/>
                  </a:cubicBezTo>
                  <a:cubicBezTo>
                    <a:pt x="0" y="65"/>
                    <a:pt x="0" y="38"/>
                    <a:pt x="0" y="11"/>
                  </a:cubicBezTo>
                  <a:cubicBezTo>
                    <a:pt x="0" y="3"/>
                    <a:pt x="2" y="0"/>
                    <a:pt x="5" y="2"/>
                  </a:cubicBezTo>
                  <a:cubicBezTo>
                    <a:pt x="14" y="13"/>
                    <a:pt x="23" y="24"/>
                    <a:pt x="32" y="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auto">
            <a:xfrm>
              <a:off x="7293535" y="5564832"/>
              <a:ext cx="138940" cy="495159"/>
            </a:xfrm>
            <a:custGeom>
              <a:avLst/>
              <a:gdLst>
                <a:gd name="T0" fmla="*/ 32 w 38"/>
                <a:gd name="T1" fmla="*/ 27 h 148"/>
                <a:gd name="T2" fmla="*/ 37 w 38"/>
                <a:gd name="T3" fmla="*/ 47 h 148"/>
                <a:gd name="T4" fmla="*/ 37 w 38"/>
                <a:gd name="T5" fmla="*/ 135 h 148"/>
                <a:gd name="T6" fmla="*/ 32 w 38"/>
                <a:gd name="T7" fmla="*/ 144 h 148"/>
                <a:gd name="T8" fmla="*/ 5 w 38"/>
                <a:gd name="T9" fmla="*/ 112 h 148"/>
                <a:gd name="T10" fmla="*/ 0 w 38"/>
                <a:gd name="T11" fmla="*/ 93 h 148"/>
                <a:gd name="T12" fmla="*/ 0 w 38"/>
                <a:gd name="T13" fmla="*/ 12 h 148"/>
                <a:gd name="T14" fmla="*/ 5 w 38"/>
                <a:gd name="T15" fmla="*/ 2 h 148"/>
                <a:gd name="T16" fmla="*/ 32 w 38"/>
                <a:gd name="T17" fmla="*/ 2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148">
                  <a:moveTo>
                    <a:pt x="32" y="27"/>
                  </a:moveTo>
                  <a:cubicBezTo>
                    <a:pt x="35" y="30"/>
                    <a:pt x="37" y="39"/>
                    <a:pt x="37" y="47"/>
                  </a:cubicBezTo>
                  <a:cubicBezTo>
                    <a:pt x="37" y="77"/>
                    <a:pt x="37" y="106"/>
                    <a:pt x="37" y="135"/>
                  </a:cubicBezTo>
                  <a:cubicBezTo>
                    <a:pt x="38" y="143"/>
                    <a:pt x="35" y="148"/>
                    <a:pt x="32" y="144"/>
                  </a:cubicBezTo>
                  <a:cubicBezTo>
                    <a:pt x="23" y="133"/>
                    <a:pt x="14" y="122"/>
                    <a:pt x="5" y="112"/>
                  </a:cubicBezTo>
                  <a:cubicBezTo>
                    <a:pt x="2" y="109"/>
                    <a:pt x="0" y="101"/>
                    <a:pt x="0" y="93"/>
                  </a:cubicBezTo>
                  <a:cubicBezTo>
                    <a:pt x="0" y="66"/>
                    <a:pt x="0" y="39"/>
                    <a:pt x="0" y="12"/>
                  </a:cubicBezTo>
                  <a:cubicBezTo>
                    <a:pt x="0" y="4"/>
                    <a:pt x="2" y="0"/>
                    <a:pt x="5" y="2"/>
                  </a:cubicBezTo>
                  <a:cubicBezTo>
                    <a:pt x="14" y="10"/>
                    <a:pt x="23" y="19"/>
                    <a:pt x="32" y="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auto">
            <a:xfrm>
              <a:off x="7293535" y="5188512"/>
              <a:ext cx="135852" cy="464033"/>
            </a:xfrm>
            <a:custGeom>
              <a:avLst/>
              <a:gdLst>
                <a:gd name="T0" fmla="*/ 32 w 37"/>
                <a:gd name="T1" fmla="*/ 20 h 139"/>
                <a:gd name="T2" fmla="*/ 37 w 37"/>
                <a:gd name="T3" fmla="*/ 39 h 139"/>
                <a:gd name="T4" fmla="*/ 37 w 37"/>
                <a:gd name="T5" fmla="*/ 126 h 139"/>
                <a:gd name="T6" fmla="*/ 32 w 37"/>
                <a:gd name="T7" fmla="*/ 137 h 139"/>
                <a:gd name="T8" fmla="*/ 5 w 37"/>
                <a:gd name="T9" fmla="*/ 112 h 139"/>
                <a:gd name="T10" fmla="*/ 0 w 37"/>
                <a:gd name="T11" fmla="*/ 94 h 139"/>
                <a:gd name="T12" fmla="*/ 0 w 37"/>
                <a:gd name="T13" fmla="*/ 13 h 139"/>
                <a:gd name="T14" fmla="*/ 5 w 37"/>
                <a:gd name="T15" fmla="*/ 2 h 139"/>
                <a:gd name="T16" fmla="*/ 32 w 37"/>
                <a:gd name="T17" fmla="*/ 2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39">
                  <a:moveTo>
                    <a:pt x="32" y="20"/>
                  </a:moveTo>
                  <a:cubicBezTo>
                    <a:pt x="35" y="22"/>
                    <a:pt x="37" y="30"/>
                    <a:pt x="37" y="39"/>
                  </a:cubicBezTo>
                  <a:cubicBezTo>
                    <a:pt x="37" y="68"/>
                    <a:pt x="37" y="97"/>
                    <a:pt x="37" y="126"/>
                  </a:cubicBezTo>
                  <a:cubicBezTo>
                    <a:pt x="37" y="135"/>
                    <a:pt x="35" y="139"/>
                    <a:pt x="32" y="137"/>
                  </a:cubicBezTo>
                  <a:cubicBezTo>
                    <a:pt x="23" y="128"/>
                    <a:pt x="14" y="120"/>
                    <a:pt x="5" y="112"/>
                  </a:cubicBezTo>
                  <a:cubicBezTo>
                    <a:pt x="2" y="109"/>
                    <a:pt x="0" y="101"/>
                    <a:pt x="0" y="94"/>
                  </a:cubicBezTo>
                  <a:cubicBezTo>
                    <a:pt x="0" y="67"/>
                    <a:pt x="0" y="40"/>
                    <a:pt x="0" y="13"/>
                  </a:cubicBezTo>
                  <a:cubicBezTo>
                    <a:pt x="0" y="5"/>
                    <a:pt x="2" y="0"/>
                    <a:pt x="5" y="2"/>
                  </a:cubicBezTo>
                  <a:cubicBezTo>
                    <a:pt x="13" y="8"/>
                    <a:pt x="23" y="14"/>
                    <a:pt x="32" y="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auto">
            <a:xfrm>
              <a:off x="7293535" y="4813607"/>
              <a:ext cx="135852" cy="434324"/>
            </a:xfrm>
            <a:custGeom>
              <a:avLst/>
              <a:gdLst>
                <a:gd name="T0" fmla="*/ 32 w 37"/>
                <a:gd name="T1" fmla="*/ 11 h 130"/>
                <a:gd name="T2" fmla="*/ 37 w 37"/>
                <a:gd name="T3" fmla="*/ 29 h 130"/>
                <a:gd name="T4" fmla="*/ 37 w 37"/>
                <a:gd name="T5" fmla="*/ 116 h 130"/>
                <a:gd name="T6" fmla="*/ 32 w 37"/>
                <a:gd name="T7" fmla="*/ 128 h 130"/>
                <a:gd name="T8" fmla="*/ 5 w 37"/>
                <a:gd name="T9" fmla="*/ 110 h 130"/>
                <a:gd name="T10" fmla="*/ 0 w 37"/>
                <a:gd name="T11" fmla="*/ 94 h 130"/>
                <a:gd name="T12" fmla="*/ 0 w 37"/>
                <a:gd name="T13" fmla="*/ 13 h 130"/>
                <a:gd name="T14" fmla="*/ 5 w 37"/>
                <a:gd name="T15" fmla="*/ 1 h 130"/>
                <a:gd name="T16" fmla="*/ 32 w 37"/>
                <a:gd name="T17" fmla="*/ 11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30">
                  <a:moveTo>
                    <a:pt x="32" y="11"/>
                  </a:moveTo>
                  <a:cubicBezTo>
                    <a:pt x="35" y="13"/>
                    <a:pt x="37" y="20"/>
                    <a:pt x="37" y="29"/>
                  </a:cubicBezTo>
                  <a:cubicBezTo>
                    <a:pt x="37" y="58"/>
                    <a:pt x="37" y="87"/>
                    <a:pt x="37" y="116"/>
                  </a:cubicBezTo>
                  <a:cubicBezTo>
                    <a:pt x="37" y="125"/>
                    <a:pt x="35" y="130"/>
                    <a:pt x="32" y="128"/>
                  </a:cubicBezTo>
                  <a:cubicBezTo>
                    <a:pt x="23" y="122"/>
                    <a:pt x="13" y="116"/>
                    <a:pt x="5" y="110"/>
                  </a:cubicBezTo>
                  <a:cubicBezTo>
                    <a:pt x="2" y="109"/>
                    <a:pt x="0" y="101"/>
                    <a:pt x="0" y="94"/>
                  </a:cubicBezTo>
                  <a:cubicBezTo>
                    <a:pt x="0" y="67"/>
                    <a:pt x="0" y="40"/>
                    <a:pt x="0" y="13"/>
                  </a:cubicBezTo>
                  <a:cubicBezTo>
                    <a:pt x="0" y="5"/>
                    <a:pt x="2" y="0"/>
                    <a:pt x="5" y="1"/>
                  </a:cubicBezTo>
                  <a:cubicBezTo>
                    <a:pt x="13" y="4"/>
                    <a:pt x="22" y="8"/>
                    <a:pt x="32" y="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auto">
            <a:xfrm>
              <a:off x="7293535" y="4435872"/>
              <a:ext cx="135852" cy="407445"/>
            </a:xfrm>
            <a:custGeom>
              <a:avLst/>
              <a:gdLst>
                <a:gd name="T0" fmla="*/ 32 w 37"/>
                <a:gd name="T1" fmla="*/ 4 h 122"/>
                <a:gd name="T2" fmla="*/ 37 w 37"/>
                <a:gd name="T3" fmla="*/ 20 h 122"/>
                <a:gd name="T4" fmla="*/ 37 w 37"/>
                <a:gd name="T5" fmla="*/ 108 h 122"/>
                <a:gd name="T6" fmla="*/ 32 w 37"/>
                <a:gd name="T7" fmla="*/ 121 h 122"/>
                <a:gd name="T8" fmla="*/ 5 w 37"/>
                <a:gd name="T9" fmla="*/ 110 h 122"/>
                <a:gd name="T10" fmla="*/ 0 w 37"/>
                <a:gd name="T11" fmla="*/ 94 h 122"/>
                <a:gd name="T12" fmla="*/ 0 w 37"/>
                <a:gd name="T13" fmla="*/ 14 h 122"/>
                <a:gd name="T14" fmla="*/ 4 w 37"/>
                <a:gd name="T15" fmla="*/ 0 h 122"/>
                <a:gd name="T16" fmla="*/ 32 w 37"/>
                <a:gd name="T17" fmla="*/ 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22">
                  <a:moveTo>
                    <a:pt x="32" y="4"/>
                  </a:moveTo>
                  <a:cubicBezTo>
                    <a:pt x="35" y="4"/>
                    <a:pt x="37" y="11"/>
                    <a:pt x="37" y="20"/>
                  </a:cubicBezTo>
                  <a:cubicBezTo>
                    <a:pt x="37" y="49"/>
                    <a:pt x="37" y="78"/>
                    <a:pt x="37" y="108"/>
                  </a:cubicBezTo>
                  <a:cubicBezTo>
                    <a:pt x="37" y="116"/>
                    <a:pt x="35" y="122"/>
                    <a:pt x="32" y="121"/>
                  </a:cubicBezTo>
                  <a:cubicBezTo>
                    <a:pt x="22" y="117"/>
                    <a:pt x="13" y="114"/>
                    <a:pt x="5" y="110"/>
                  </a:cubicBezTo>
                  <a:cubicBezTo>
                    <a:pt x="2" y="109"/>
                    <a:pt x="0" y="102"/>
                    <a:pt x="0" y="94"/>
                  </a:cubicBezTo>
                  <a:cubicBezTo>
                    <a:pt x="0" y="68"/>
                    <a:pt x="0" y="41"/>
                    <a:pt x="0" y="14"/>
                  </a:cubicBezTo>
                  <a:cubicBezTo>
                    <a:pt x="0" y="6"/>
                    <a:pt x="2" y="0"/>
                    <a:pt x="4" y="0"/>
                  </a:cubicBezTo>
                  <a:cubicBezTo>
                    <a:pt x="13" y="1"/>
                    <a:pt x="22" y="3"/>
                    <a:pt x="32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auto">
            <a:xfrm>
              <a:off x="7293535" y="4045403"/>
              <a:ext cx="135852" cy="393298"/>
            </a:xfrm>
            <a:custGeom>
              <a:avLst/>
              <a:gdLst>
                <a:gd name="T0" fmla="*/ 32 w 37"/>
                <a:gd name="T1" fmla="*/ 0 h 118"/>
                <a:gd name="T2" fmla="*/ 37 w 37"/>
                <a:gd name="T3" fmla="*/ 15 h 118"/>
                <a:gd name="T4" fmla="*/ 37 w 37"/>
                <a:gd name="T5" fmla="*/ 103 h 118"/>
                <a:gd name="T6" fmla="*/ 32 w 37"/>
                <a:gd name="T7" fmla="*/ 117 h 118"/>
                <a:gd name="T8" fmla="*/ 4 w 37"/>
                <a:gd name="T9" fmla="*/ 114 h 118"/>
                <a:gd name="T10" fmla="*/ 0 w 37"/>
                <a:gd name="T11" fmla="*/ 99 h 118"/>
                <a:gd name="T12" fmla="*/ 0 w 37"/>
                <a:gd name="T13" fmla="*/ 19 h 118"/>
                <a:gd name="T14" fmla="*/ 4 w 37"/>
                <a:gd name="T15" fmla="*/ 4 h 118"/>
                <a:gd name="T16" fmla="*/ 32 w 37"/>
                <a:gd name="T1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18">
                  <a:moveTo>
                    <a:pt x="32" y="0"/>
                  </a:moveTo>
                  <a:cubicBezTo>
                    <a:pt x="35" y="0"/>
                    <a:pt x="37" y="7"/>
                    <a:pt x="37" y="15"/>
                  </a:cubicBezTo>
                  <a:cubicBezTo>
                    <a:pt x="37" y="44"/>
                    <a:pt x="37" y="74"/>
                    <a:pt x="37" y="103"/>
                  </a:cubicBezTo>
                  <a:cubicBezTo>
                    <a:pt x="37" y="111"/>
                    <a:pt x="35" y="118"/>
                    <a:pt x="32" y="117"/>
                  </a:cubicBezTo>
                  <a:cubicBezTo>
                    <a:pt x="22" y="116"/>
                    <a:pt x="13" y="115"/>
                    <a:pt x="4" y="114"/>
                  </a:cubicBezTo>
                  <a:cubicBezTo>
                    <a:pt x="2" y="114"/>
                    <a:pt x="0" y="107"/>
                    <a:pt x="0" y="99"/>
                  </a:cubicBezTo>
                  <a:cubicBezTo>
                    <a:pt x="0" y="72"/>
                    <a:pt x="0" y="45"/>
                    <a:pt x="0" y="19"/>
                  </a:cubicBezTo>
                  <a:cubicBezTo>
                    <a:pt x="0" y="11"/>
                    <a:pt x="2" y="4"/>
                    <a:pt x="4" y="4"/>
                  </a:cubicBezTo>
                  <a:cubicBezTo>
                    <a:pt x="13" y="3"/>
                    <a:pt x="22" y="2"/>
                    <a:pt x="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auto">
            <a:xfrm>
              <a:off x="7293535" y="3640788"/>
              <a:ext cx="135852" cy="407445"/>
            </a:xfrm>
            <a:custGeom>
              <a:avLst/>
              <a:gdLst>
                <a:gd name="T0" fmla="*/ 32 w 37"/>
                <a:gd name="T1" fmla="*/ 1 h 122"/>
                <a:gd name="T2" fmla="*/ 37 w 37"/>
                <a:gd name="T3" fmla="*/ 14 h 122"/>
                <a:gd name="T4" fmla="*/ 37 w 37"/>
                <a:gd name="T5" fmla="*/ 102 h 122"/>
                <a:gd name="T6" fmla="*/ 32 w 37"/>
                <a:gd name="T7" fmla="*/ 118 h 122"/>
                <a:gd name="T8" fmla="*/ 4 w 37"/>
                <a:gd name="T9" fmla="*/ 122 h 122"/>
                <a:gd name="T10" fmla="*/ 0 w 37"/>
                <a:gd name="T11" fmla="*/ 108 h 122"/>
                <a:gd name="T12" fmla="*/ 0 w 37"/>
                <a:gd name="T13" fmla="*/ 27 h 122"/>
                <a:gd name="T14" fmla="*/ 4 w 37"/>
                <a:gd name="T15" fmla="*/ 12 h 122"/>
                <a:gd name="T16" fmla="*/ 32 w 37"/>
                <a:gd name="T17" fmla="*/ 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22">
                  <a:moveTo>
                    <a:pt x="32" y="1"/>
                  </a:moveTo>
                  <a:cubicBezTo>
                    <a:pt x="35" y="0"/>
                    <a:pt x="37" y="6"/>
                    <a:pt x="37" y="14"/>
                  </a:cubicBezTo>
                  <a:cubicBezTo>
                    <a:pt x="37" y="43"/>
                    <a:pt x="37" y="73"/>
                    <a:pt x="37" y="102"/>
                  </a:cubicBezTo>
                  <a:cubicBezTo>
                    <a:pt x="37" y="110"/>
                    <a:pt x="35" y="117"/>
                    <a:pt x="32" y="118"/>
                  </a:cubicBezTo>
                  <a:cubicBezTo>
                    <a:pt x="22" y="119"/>
                    <a:pt x="13" y="120"/>
                    <a:pt x="4" y="122"/>
                  </a:cubicBezTo>
                  <a:cubicBezTo>
                    <a:pt x="2" y="122"/>
                    <a:pt x="0" y="116"/>
                    <a:pt x="0" y="108"/>
                  </a:cubicBezTo>
                  <a:cubicBezTo>
                    <a:pt x="0" y="81"/>
                    <a:pt x="0" y="54"/>
                    <a:pt x="0" y="27"/>
                  </a:cubicBezTo>
                  <a:cubicBezTo>
                    <a:pt x="0" y="20"/>
                    <a:pt x="2" y="13"/>
                    <a:pt x="4" y="12"/>
                  </a:cubicBezTo>
                  <a:cubicBezTo>
                    <a:pt x="13" y="8"/>
                    <a:pt x="22" y="5"/>
                    <a:pt x="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auto">
            <a:xfrm>
              <a:off x="7293535" y="2828729"/>
              <a:ext cx="135852" cy="466863"/>
            </a:xfrm>
            <a:custGeom>
              <a:avLst/>
              <a:gdLst>
                <a:gd name="T0" fmla="*/ 32 w 37"/>
                <a:gd name="T1" fmla="*/ 3 h 140"/>
                <a:gd name="T2" fmla="*/ 37 w 37"/>
                <a:gd name="T3" fmla="*/ 14 h 140"/>
                <a:gd name="T4" fmla="*/ 37 w 37"/>
                <a:gd name="T5" fmla="*/ 101 h 140"/>
                <a:gd name="T6" fmla="*/ 32 w 37"/>
                <a:gd name="T7" fmla="*/ 120 h 140"/>
                <a:gd name="T8" fmla="*/ 4 w 37"/>
                <a:gd name="T9" fmla="*/ 138 h 140"/>
                <a:gd name="T10" fmla="*/ 0 w 37"/>
                <a:gd name="T11" fmla="*/ 127 h 140"/>
                <a:gd name="T12" fmla="*/ 0 w 37"/>
                <a:gd name="T13" fmla="*/ 46 h 140"/>
                <a:gd name="T14" fmla="*/ 4 w 37"/>
                <a:gd name="T15" fmla="*/ 28 h 140"/>
                <a:gd name="T16" fmla="*/ 32 w 37"/>
                <a:gd name="T17" fmla="*/ 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40">
                  <a:moveTo>
                    <a:pt x="32" y="3"/>
                  </a:moveTo>
                  <a:cubicBezTo>
                    <a:pt x="34" y="0"/>
                    <a:pt x="37" y="5"/>
                    <a:pt x="37" y="14"/>
                  </a:cubicBezTo>
                  <a:cubicBezTo>
                    <a:pt x="37" y="43"/>
                    <a:pt x="37" y="72"/>
                    <a:pt x="37" y="101"/>
                  </a:cubicBezTo>
                  <a:cubicBezTo>
                    <a:pt x="37" y="110"/>
                    <a:pt x="34" y="118"/>
                    <a:pt x="32" y="120"/>
                  </a:cubicBezTo>
                  <a:cubicBezTo>
                    <a:pt x="22" y="126"/>
                    <a:pt x="13" y="132"/>
                    <a:pt x="4" y="138"/>
                  </a:cubicBezTo>
                  <a:cubicBezTo>
                    <a:pt x="2" y="140"/>
                    <a:pt x="0" y="135"/>
                    <a:pt x="0" y="127"/>
                  </a:cubicBezTo>
                  <a:cubicBezTo>
                    <a:pt x="0" y="100"/>
                    <a:pt x="0" y="73"/>
                    <a:pt x="0" y="46"/>
                  </a:cubicBezTo>
                  <a:cubicBezTo>
                    <a:pt x="0" y="38"/>
                    <a:pt x="2" y="30"/>
                    <a:pt x="4" y="28"/>
                  </a:cubicBezTo>
                  <a:cubicBezTo>
                    <a:pt x="13" y="20"/>
                    <a:pt x="22" y="12"/>
                    <a:pt x="32" y="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auto">
            <a:xfrm>
              <a:off x="7293535" y="2424114"/>
              <a:ext cx="135852" cy="495159"/>
            </a:xfrm>
            <a:custGeom>
              <a:avLst/>
              <a:gdLst>
                <a:gd name="T0" fmla="*/ 31 w 37"/>
                <a:gd name="T1" fmla="*/ 4 h 148"/>
                <a:gd name="T2" fmla="*/ 37 w 37"/>
                <a:gd name="T3" fmla="*/ 13 h 148"/>
                <a:gd name="T4" fmla="*/ 37 w 37"/>
                <a:gd name="T5" fmla="*/ 100 h 148"/>
                <a:gd name="T6" fmla="*/ 32 w 37"/>
                <a:gd name="T7" fmla="*/ 120 h 148"/>
                <a:gd name="T8" fmla="*/ 4 w 37"/>
                <a:gd name="T9" fmla="*/ 146 h 148"/>
                <a:gd name="T10" fmla="*/ 0 w 37"/>
                <a:gd name="T11" fmla="*/ 136 h 148"/>
                <a:gd name="T12" fmla="*/ 0 w 37"/>
                <a:gd name="T13" fmla="*/ 55 h 148"/>
                <a:gd name="T14" fmla="*/ 4 w 37"/>
                <a:gd name="T15" fmla="*/ 36 h 148"/>
                <a:gd name="T16" fmla="*/ 31 w 37"/>
                <a:gd name="T17" fmla="*/ 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148">
                  <a:moveTo>
                    <a:pt x="31" y="4"/>
                  </a:moveTo>
                  <a:cubicBezTo>
                    <a:pt x="34" y="0"/>
                    <a:pt x="37" y="4"/>
                    <a:pt x="37" y="13"/>
                  </a:cubicBezTo>
                  <a:cubicBezTo>
                    <a:pt x="37" y="42"/>
                    <a:pt x="37" y="71"/>
                    <a:pt x="37" y="100"/>
                  </a:cubicBezTo>
                  <a:cubicBezTo>
                    <a:pt x="37" y="109"/>
                    <a:pt x="34" y="118"/>
                    <a:pt x="32" y="120"/>
                  </a:cubicBezTo>
                  <a:cubicBezTo>
                    <a:pt x="22" y="129"/>
                    <a:pt x="13" y="138"/>
                    <a:pt x="4" y="146"/>
                  </a:cubicBezTo>
                  <a:cubicBezTo>
                    <a:pt x="2" y="148"/>
                    <a:pt x="0" y="144"/>
                    <a:pt x="0" y="136"/>
                  </a:cubicBezTo>
                  <a:cubicBezTo>
                    <a:pt x="0" y="109"/>
                    <a:pt x="0" y="82"/>
                    <a:pt x="0" y="55"/>
                  </a:cubicBezTo>
                  <a:cubicBezTo>
                    <a:pt x="0" y="47"/>
                    <a:pt x="1" y="39"/>
                    <a:pt x="4" y="36"/>
                  </a:cubicBezTo>
                  <a:cubicBezTo>
                    <a:pt x="13" y="25"/>
                    <a:pt x="22" y="15"/>
                    <a:pt x="31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auto">
            <a:xfrm>
              <a:off x="7161167" y="5812410"/>
              <a:ext cx="112695" cy="471107"/>
            </a:xfrm>
            <a:custGeom>
              <a:avLst/>
              <a:gdLst>
                <a:gd name="T0" fmla="*/ 27 w 31"/>
                <a:gd name="T1" fmla="*/ 30 h 141"/>
                <a:gd name="T2" fmla="*/ 31 w 31"/>
                <a:gd name="T3" fmla="*/ 49 h 141"/>
                <a:gd name="T4" fmla="*/ 31 w 31"/>
                <a:gd name="T5" fmla="*/ 129 h 141"/>
                <a:gd name="T6" fmla="*/ 27 w 31"/>
                <a:gd name="T7" fmla="*/ 137 h 141"/>
                <a:gd name="T8" fmla="*/ 4 w 31"/>
                <a:gd name="T9" fmla="*/ 104 h 141"/>
                <a:gd name="T10" fmla="*/ 0 w 31"/>
                <a:gd name="T11" fmla="*/ 85 h 141"/>
                <a:gd name="T12" fmla="*/ 0 w 31"/>
                <a:gd name="T13" fmla="*/ 11 h 141"/>
                <a:gd name="T14" fmla="*/ 4 w 31"/>
                <a:gd name="T15" fmla="*/ 2 h 141"/>
                <a:gd name="T16" fmla="*/ 27 w 31"/>
                <a:gd name="T17" fmla="*/ 3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41">
                  <a:moveTo>
                    <a:pt x="27" y="30"/>
                  </a:moveTo>
                  <a:cubicBezTo>
                    <a:pt x="29" y="33"/>
                    <a:pt x="31" y="41"/>
                    <a:pt x="31" y="49"/>
                  </a:cubicBezTo>
                  <a:cubicBezTo>
                    <a:pt x="31" y="76"/>
                    <a:pt x="31" y="103"/>
                    <a:pt x="31" y="129"/>
                  </a:cubicBezTo>
                  <a:cubicBezTo>
                    <a:pt x="31" y="137"/>
                    <a:pt x="29" y="141"/>
                    <a:pt x="27" y="137"/>
                  </a:cubicBezTo>
                  <a:cubicBezTo>
                    <a:pt x="19" y="126"/>
                    <a:pt x="11" y="115"/>
                    <a:pt x="4" y="104"/>
                  </a:cubicBezTo>
                  <a:cubicBezTo>
                    <a:pt x="1" y="101"/>
                    <a:pt x="0" y="93"/>
                    <a:pt x="0" y="85"/>
                  </a:cubicBezTo>
                  <a:cubicBezTo>
                    <a:pt x="0" y="61"/>
                    <a:pt x="0" y="36"/>
                    <a:pt x="0" y="11"/>
                  </a:cubicBezTo>
                  <a:cubicBezTo>
                    <a:pt x="0" y="4"/>
                    <a:pt x="1" y="0"/>
                    <a:pt x="4" y="2"/>
                  </a:cubicBezTo>
                  <a:cubicBezTo>
                    <a:pt x="11" y="11"/>
                    <a:pt x="19" y="20"/>
                    <a:pt x="27" y="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7161167" y="5465801"/>
              <a:ext cx="112695" cy="444228"/>
            </a:xfrm>
            <a:custGeom>
              <a:avLst/>
              <a:gdLst>
                <a:gd name="T0" fmla="*/ 27 w 31"/>
                <a:gd name="T1" fmla="*/ 23 h 133"/>
                <a:gd name="T2" fmla="*/ 31 w 31"/>
                <a:gd name="T3" fmla="*/ 41 h 133"/>
                <a:gd name="T4" fmla="*/ 31 w 31"/>
                <a:gd name="T5" fmla="*/ 122 h 133"/>
                <a:gd name="T6" fmla="*/ 27 w 31"/>
                <a:gd name="T7" fmla="*/ 131 h 133"/>
                <a:gd name="T8" fmla="*/ 4 w 31"/>
                <a:gd name="T9" fmla="*/ 103 h 133"/>
                <a:gd name="T10" fmla="*/ 0 w 31"/>
                <a:gd name="T11" fmla="*/ 86 h 133"/>
                <a:gd name="T12" fmla="*/ 0 w 31"/>
                <a:gd name="T13" fmla="*/ 11 h 133"/>
                <a:gd name="T14" fmla="*/ 3 w 31"/>
                <a:gd name="T15" fmla="*/ 2 h 133"/>
                <a:gd name="T16" fmla="*/ 27 w 31"/>
                <a:gd name="T17" fmla="*/ 2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33">
                  <a:moveTo>
                    <a:pt x="27" y="23"/>
                  </a:moveTo>
                  <a:cubicBezTo>
                    <a:pt x="29" y="25"/>
                    <a:pt x="31" y="33"/>
                    <a:pt x="31" y="41"/>
                  </a:cubicBezTo>
                  <a:cubicBezTo>
                    <a:pt x="31" y="68"/>
                    <a:pt x="31" y="95"/>
                    <a:pt x="31" y="122"/>
                  </a:cubicBezTo>
                  <a:cubicBezTo>
                    <a:pt x="31" y="129"/>
                    <a:pt x="29" y="133"/>
                    <a:pt x="27" y="131"/>
                  </a:cubicBezTo>
                  <a:cubicBezTo>
                    <a:pt x="19" y="121"/>
                    <a:pt x="11" y="112"/>
                    <a:pt x="4" y="103"/>
                  </a:cubicBezTo>
                  <a:cubicBezTo>
                    <a:pt x="1" y="101"/>
                    <a:pt x="0" y="93"/>
                    <a:pt x="0" y="86"/>
                  </a:cubicBezTo>
                  <a:cubicBezTo>
                    <a:pt x="0" y="61"/>
                    <a:pt x="0" y="36"/>
                    <a:pt x="0" y="11"/>
                  </a:cubicBezTo>
                  <a:cubicBezTo>
                    <a:pt x="0" y="4"/>
                    <a:pt x="1" y="0"/>
                    <a:pt x="3" y="2"/>
                  </a:cubicBezTo>
                  <a:cubicBezTo>
                    <a:pt x="11" y="9"/>
                    <a:pt x="19" y="16"/>
                    <a:pt x="27" y="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auto">
            <a:xfrm>
              <a:off x="7161167" y="5117775"/>
              <a:ext cx="112695" cy="421592"/>
            </a:xfrm>
            <a:custGeom>
              <a:avLst/>
              <a:gdLst>
                <a:gd name="T0" fmla="*/ 27 w 31"/>
                <a:gd name="T1" fmla="*/ 16 h 126"/>
                <a:gd name="T2" fmla="*/ 31 w 31"/>
                <a:gd name="T3" fmla="*/ 33 h 126"/>
                <a:gd name="T4" fmla="*/ 31 w 31"/>
                <a:gd name="T5" fmla="*/ 114 h 126"/>
                <a:gd name="T6" fmla="*/ 27 w 31"/>
                <a:gd name="T7" fmla="*/ 124 h 126"/>
                <a:gd name="T8" fmla="*/ 3 w 31"/>
                <a:gd name="T9" fmla="*/ 103 h 126"/>
                <a:gd name="T10" fmla="*/ 0 w 31"/>
                <a:gd name="T11" fmla="*/ 86 h 126"/>
                <a:gd name="T12" fmla="*/ 0 w 31"/>
                <a:gd name="T13" fmla="*/ 12 h 126"/>
                <a:gd name="T14" fmla="*/ 3 w 31"/>
                <a:gd name="T15" fmla="*/ 1 h 126"/>
                <a:gd name="T16" fmla="*/ 27 w 31"/>
                <a:gd name="T17" fmla="*/ 1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26">
                  <a:moveTo>
                    <a:pt x="27" y="16"/>
                  </a:moveTo>
                  <a:cubicBezTo>
                    <a:pt x="29" y="18"/>
                    <a:pt x="31" y="26"/>
                    <a:pt x="31" y="33"/>
                  </a:cubicBezTo>
                  <a:cubicBezTo>
                    <a:pt x="31" y="60"/>
                    <a:pt x="31" y="87"/>
                    <a:pt x="31" y="114"/>
                  </a:cubicBezTo>
                  <a:cubicBezTo>
                    <a:pt x="31" y="121"/>
                    <a:pt x="29" y="126"/>
                    <a:pt x="27" y="124"/>
                  </a:cubicBezTo>
                  <a:cubicBezTo>
                    <a:pt x="19" y="116"/>
                    <a:pt x="11" y="109"/>
                    <a:pt x="3" y="103"/>
                  </a:cubicBezTo>
                  <a:cubicBezTo>
                    <a:pt x="1" y="101"/>
                    <a:pt x="0" y="93"/>
                    <a:pt x="0" y="86"/>
                  </a:cubicBezTo>
                  <a:cubicBezTo>
                    <a:pt x="0" y="61"/>
                    <a:pt x="0" y="36"/>
                    <a:pt x="0" y="12"/>
                  </a:cubicBezTo>
                  <a:cubicBezTo>
                    <a:pt x="0" y="4"/>
                    <a:pt x="1" y="0"/>
                    <a:pt x="3" y="1"/>
                  </a:cubicBezTo>
                  <a:cubicBezTo>
                    <a:pt x="11" y="6"/>
                    <a:pt x="19" y="11"/>
                    <a:pt x="27" y="1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auto">
            <a:xfrm>
              <a:off x="7156535" y="4769749"/>
              <a:ext cx="117327" cy="397541"/>
            </a:xfrm>
            <a:custGeom>
              <a:avLst/>
              <a:gdLst>
                <a:gd name="T0" fmla="*/ 28 w 32"/>
                <a:gd name="T1" fmla="*/ 10 h 119"/>
                <a:gd name="T2" fmla="*/ 32 w 32"/>
                <a:gd name="T3" fmla="*/ 25 h 119"/>
                <a:gd name="T4" fmla="*/ 32 w 32"/>
                <a:gd name="T5" fmla="*/ 106 h 119"/>
                <a:gd name="T6" fmla="*/ 28 w 32"/>
                <a:gd name="T7" fmla="*/ 117 h 119"/>
                <a:gd name="T8" fmla="*/ 4 w 32"/>
                <a:gd name="T9" fmla="*/ 102 h 119"/>
                <a:gd name="T10" fmla="*/ 1 w 32"/>
                <a:gd name="T11" fmla="*/ 86 h 119"/>
                <a:gd name="T12" fmla="*/ 0 w 32"/>
                <a:gd name="T13" fmla="*/ 12 h 119"/>
                <a:gd name="T14" fmla="*/ 4 w 32"/>
                <a:gd name="T15" fmla="*/ 0 h 119"/>
                <a:gd name="T16" fmla="*/ 28 w 32"/>
                <a:gd name="T17" fmla="*/ 1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19">
                  <a:moveTo>
                    <a:pt x="28" y="10"/>
                  </a:moveTo>
                  <a:cubicBezTo>
                    <a:pt x="30" y="11"/>
                    <a:pt x="32" y="18"/>
                    <a:pt x="32" y="25"/>
                  </a:cubicBezTo>
                  <a:cubicBezTo>
                    <a:pt x="32" y="52"/>
                    <a:pt x="32" y="79"/>
                    <a:pt x="32" y="106"/>
                  </a:cubicBezTo>
                  <a:cubicBezTo>
                    <a:pt x="32" y="114"/>
                    <a:pt x="30" y="119"/>
                    <a:pt x="28" y="117"/>
                  </a:cubicBezTo>
                  <a:cubicBezTo>
                    <a:pt x="20" y="112"/>
                    <a:pt x="12" y="107"/>
                    <a:pt x="4" y="102"/>
                  </a:cubicBezTo>
                  <a:cubicBezTo>
                    <a:pt x="2" y="101"/>
                    <a:pt x="1" y="94"/>
                    <a:pt x="1" y="86"/>
                  </a:cubicBezTo>
                  <a:cubicBezTo>
                    <a:pt x="1" y="62"/>
                    <a:pt x="0" y="37"/>
                    <a:pt x="0" y="12"/>
                  </a:cubicBezTo>
                  <a:cubicBezTo>
                    <a:pt x="0" y="5"/>
                    <a:pt x="2" y="0"/>
                    <a:pt x="4" y="0"/>
                  </a:cubicBezTo>
                  <a:cubicBezTo>
                    <a:pt x="12" y="3"/>
                    <a:pt x="20" y="6"/>
                    <a:pt x="28" y="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auto">
            <a:xfrm>
              <a:off x="7156535" y="4423139"/>
              <a:ext cx="117327" cy="370662"/>
            </a:xfrm>
            <a:custGeom>
              <a:avLst/>
              <a:gdLst>
                <a:gd name="T0" fmla="*/ 28 w 32"/>
                <a:gd name="T1" fmla="*/ 3 h 111"/>
                <a:gd name="T2" fmla="*/ 32 w 32"/>
                <a:gd name="T3" fmla="*/ 18 h 111"/>
                <a:gd name="T4" fmla="*/ 32 w 32"/>
                <a:gd name="T5" fmla="*/ 98 h 111"/>
                <a:gd name="T6" fmla="*/ 28 w 32"/>
                <a:gd name="T7" fmla="*/ 110 h 111"/>
                <a:gd name="T8" fmla="*/ 4 w 32"/>
                <a:gd name="T9" fmla="*/ 101 h 111"/>
                <a:gd name="T10" fmla="*/ 0 w 32"/>
                <a:gd name="T11" fmla="*/ 87 h 111"/>
                <a:gd name="T12" fmla="*/ 0 w 32"/>
                <a:gd name="T13" fmla="*/ 12 h 111"/>
                <a:gd name="T14" fmla="*/ 4 w 32"/>
                <a:gd name="T15" fmla="*/ 0 h 111"/>
                <a:gd name="T16" fmla="*/ 28 w 32"/>
                <a:gd name="T17" fmla="*/ 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11">
                  <a:moveTo>
                    <a:pt x="28" y="3"/>
                  </a:moveTo>
                  <a:cubicBezTo>
                    <a:pt x="30" y="3"/>
                    <a:pt x="32" y="10"/>
                    <a:pt x="32" y="18"/>
                  </a:cubicBezTo>
                  <a:cubicBezTo>
                    <a:pt x="32" y="44"/>
                    <a:pt x="32" y="71"/>
                    <a:pt x="32" y="98"/>
                  </a:cubicBezTo>
                  <a:cubicBezTo>
                    <a:pt x="32" y="106"/>
                    <a:pt x="30" y="111"/>
                    <a:pt x="28" y="110"/>
                  </a:cubicBezTo>
                  <a:cubicBezTo>
                    <a:pt x="20" y="107"/>
                    <a:pt x="12" y="104"/>
                    <a:pt x="4" y="101"/>
                  </a:cubicBezTo>
                  <a:cubicBezTo>
                    <a:pt x="2" y="100"/>
                    <a:pt x="0" y="94"/>
                    <a:pt x="0" y="87"/>
                  </a:cubicBezTo>
                  <a:cubicBezTo>
                    <a:pt x="0" y="62"/>
                    <a:pt x="0" y="37"/>
                    <a:pt x="0" y="12"/>
                  </a:cubicBezTo>
                  <a:cubicBezTo>
                    <a:pt x="0" y="5"/>
                    <a:pt x="2" y="0"/>
                    <a:pt x="4" y="0"/>
                  </a:cubicBezTo>
                  <a:cubicBezTo>
                    <a:pt x="12" y="1"/>
                    <a:pt x="19" y="2"/>
                    <a:pt x="28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auto">
            <a:xfrm>
              <a:off x="7156535" y="4060965"/>
              <a:ext cx="117327" cy="362172"/>
            </a:xfrm>
            <a:custGeom>
              <a:avLst/>
              <a:gdLst>
                <a:gd name="T0" fmla="*/ 27 w 32"/>
                <a:gd name="T1" fmla="*/ 0 h 108"/>
                <a:gd name="T2" fmla="*/ 32 w 32"/>
                <a:gd name="T3" fmla="*/ 14 h 108"/>
                <a:gd name="T4" fmla="*/ 32 w 32"/>
                <a:gd name="T5" fmla="*/ 94 h 108"/>
                <a:gd name="T6" fmla="*/ 28 w 32"/>
                <a:gd name="T7" fmla="*/ 108 h 108"/>
                <a:gd name="T8" fmla="*/ 4 w 32"/>
                <a:gd name="T9" fmla="*/ 105 h 108"/>
                <a:gd name="T10" fmla="*/ 0 w 32"/>
                <a:gd name="T11" fmla="*/ 91 h 108"/>
                <a:gd name="T12" fmla="*/ 0 w 32"/>
                <a:gd name="T13" fmla="*/ 17 h 108"/>
                <a:gd name="T14" fmla="*/ 4 w 32"/>
                <a:gd name="T15" fmla="*/ 3 h 108"/>
                <a:gd name="T16" fmla="*/ 27 w 32"/>
                <a:gd name="T1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08">
                  <a:moveTo>
                    <a:pt x="27" y="0"/>
                  </a:moveTo>
                  <a:cubicBezTo>
                    <a:pt x="30" y="0"/>
                    <a:pt x="32" y="6"/>
                    <a:pt x="32" y="14"/>
                  </a:cubicBezTo>
                  <a:cubicBezTo>
                    <a:pt x="32" y="41"/>
                    <a:pt x="32" y="67"/>
                    <a:pt x="32" y="94"/>
                  </a:cubicBezTo>
                  <a:cubicBezTo>
                    <a:pt x="32" y="102"/>
                    <a:pt x="30" y="108"/>
                    <a:pt x="28" y="108"/>
                  </a:cubicBezTo>
                  <a:cubicBezTo>
                    <a:pt x="19" y="107"/>
                    <a:pt x="12" y="106"/>
                    <a:pt x="4" y="105"/>
                  </a:cubicBezTo>
                  <a:cubicBezTo>
                    <a:pt x="2" y="104"/>
                    <a:pt x="0" y="98"/>
                    <a:pt x="0" y="91"/>
                  </a:cubicBezTo>
                  <a:cubicBezTo>
                    <a:pt x="0" y="66"/>
                    <a:pt x="0" y="42"/>
                    <a:pt x="0" y="17"/>
                  </a:cubicBezTo>
                  <a:cubicBezTo>
                    <a:pt x="0" y="9"/>
                    <a:pt x="2" y="3"/>
                    <a:pt x="4" y="3"/>
                  </a:cubicBezTo>
                  <a:cubicBezTo>
                    <a:pt x="12" y="2"/>
                    <a:pt x="19" y="1"/>
                    <a:pt x="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auto">
            <a:xfrm>
              <a:off x="7156535" y="3316813"/>
              <a:ext cx="117327" cy="397541"/>
            </a:xfrm>
            <a:custGeom>
              <a:avLst/>
              <a:gdLst>
                <a:gd name="T0" fmla="*/ 27 w 32"/>
                <a:gd name="T1" fmla="*/ 2 h 119"/>
                <a:gd name="T2" fmla="*/ 32 w 32"/>
                <a:gd name="T3" fmla="*/ 13 h 119"/>
                <a:gd name="T4" fmla="*/ 32 w 32"/>
                <a:gd name="T5" fmla="*/ 93 h 119"/>
                <a:gd name="T6" fmla="*/ 27 w 32"/>
                <a:gd name="T7" fmla="*/ 109 h 119"/>
                <a:gd name="T8" fmla="*/ 4 w 32"/>
                <a:gd name="T9" fmla="*/ 118 h 119"/>
                <a:gd name="T10" fmla="*/ 0 w 32"/>
                <a:gd name="T11" fmla="*/ 107 h 119"/>
                <a:gd name="T12" fmla="*/ 0 w 32"/>
                <a:gd name="T13" fmla="*/ 32 h 119"/>
                <a:gd name="T14" fmla="*/ 4 w 32"/>
                <a:gd name="T15" fmla="*/ 17 h 119"/>
                <a:gd name="T16" fmla="*/ 27 w 32"/>
                <a:gd name="T17" fmla="*/ 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19">
                  <a:moveTo>
                    <a:pt x="27" y="2"/>
                  </a:moveTo>
                  <a:cubicBezTo>
                    <a:pt x="30" y="0"/>
                    <a:pt x="32" y="5"/>
                    <a:pt x="32" y="13"/>
                  </a:cubicBezTo>
                  <a:cubicBezTo>
                    <a:pt x="32" y="40"/>
                    <a:pt x="32" y="67"/>
                    <a:pt x="32" y="93"/>
                  </a:cubicBezTo>
                  <a:cubicBezTo>
                    <a:pt x="32" y="101"/>
                    <a:pt x="30" y="108"/>
                    <a:pt x="27" y="109"/>
                  </a:cubicBezTo>
                  <a:cubicBezTo>
                    <a:pt x="19" y="112"/>
                    <a:pt x="11" y="115"/>
                    <a:pt x="4" y="118"/>
                  </a:cubicBezTo>
                  <a:cubicBezTo>
                    <a:pt x="2" y="119"/>
                    <a:pt x="0" y="114"/>
                    <a:pt x="0" y="107"/>
                  </a:cubicBezTo>
                  <a:cubicBezTo>
                    <a:pt x="0" y="82"/>
                    <a:pt x="0" y="57"/>
                    <a:pt x="0" y="32"/>
                  </a:cubicBezTo>
                  <a:cubicBezTo>
                    <a:pt x="0" y="25"/>
                    <a:pt x="2" y="18"/>
                    <a:pt x="4" y="17"/>
                  </a:cubicBezTo>
                  <a:cubicBezTo>
                    <a:pt x="11" y="12"/>
                    <a:pt x="19" y="7"/>
                    <a:pt x="27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auto">
            <a:xfrm>
              <a:off x="7156535" y="2944738"/>
              <a:ext cx="117327" cy="421592"/>
            </a:xfrm>
            <a:custGeom>
              <a:avLst/>
              <a:gdLst>
                <a:gd name="T0" fmla="*/ 27 w 32"/>
                <a:gd name="T1" fmla="*/ 2 h 126"/>
                <a:gd name="T2" fmla="*/ 32 w 32"/>
                <a:gd name="T3" fmla="*/ 12 h 126"/>
                <a:gd name="T4" fmla="*/ 32 w 32"/>
                <a:gd name="T5" fmla="*/ 93 h 126"/>
                <a:gd name="T6" fmla="*/ 27 w 32"/>
                <a:gd name="T7" fmla="*/ 109 h 126"/>
                <a:gd name="T8" fmla="*/ 4 w 32"/>
                <a:gd name="T9" fmla="*/ 125 h 126"/>
                <a:gd name="T10" fmla="*/ 0 w 32"/>
                <a:gd name="T11" fmla="*/ 114 h 126"/>
                <a:gd name="T12" fmla="*/ 0 w 32"/>
                <a:gd name="T13" fmla="*/ 40 h 126"/>
                <a:gd name="T14" fmla="*/ 4 w 32"/>
                <a:gd name="T15" fmla="*/ 23 h 126"/>
                <a:gd name="T16" fmla="*/ 27 w 32"/>
                <a:gd name="T17" fmla="*/ 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26">
                  <a:moveTo>
                    <a:pt x="27" y="2"/>
                  </a:moveTo>
                  <a:cubicBezTo>
                    <a:pt x="30" y="0"/>
                    <a:pt x="32" y="4"/>
                    <a:pt x="32" y="12"/>
                  </a:cubicBezTo>
                  <a:cubicBezTo>
                    <a:pt x="32" y="39"/>
                    <a:pt x="32" y="66"/>
                    <a:pt x="32" y="93"/>
                  </a:cubicBezTo>
                  <a:cubicBezTo>
                    <a:pt x="32" y="100"/>
                    <a:pt x="30" y="108"/>
                    <a:pt x="27" y="109"/>
                  </a:cubicBezTo>
                  <a:cubicBezTo>
                    <a:pt x="19" y="115"/>
                    <a:pt x="11" y="120"/>
                    <a:pt x="4" y="125"/>
                  </a:cubicBezTo>
                  <a:cubicBezTo>
                    <a:pt x="2" y="126"/>
                    <a:pt x="0" y="122"/>
                    <a:pt x="0" y="114"/>
                  </a:cubicBezTo>
                  <a:cubicBezTo>
                    <a:pt x="0" y="89"/>
                    <a:pt x="0" y="65"/>
                    <a:pt x="0" y="40"/>
                  </a:cubicBezTo>
                  <a:cubicBezTo>
                    <a:pt x="0" y="33"/>
                    <a:pt x="2" y="25"/>
                    <a:pt x="4" y="23"/>
                  </a:cubicBezTo>
                  <a:cubicBezTo>
                    <a:pt x="11" y="17"/>
                    <a:pt x="19" y="9"/>
                    <a:pt x="27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auto">
            <a:xfrm>
              <a:off x="7156535" y="2574076"/>
              <a:ext cx="117327" cy="444228"/>
            </a:xfrm>
            <a:custGeom>
              <a:avLst/>
              <a:gdLst>
                <a:gd name="T0" fmla="*/ 27 w 32"/>
                <a:gd name="T1" fmla="*/ 2 h 133"/>
                <a:gd name="T2" fmla="*/ 31 w 32"/>
                <a:gd name="T3" fmla="*/ 11 h 133"/>
                <a:gd name="T4" fmla="*/ 32 w 32"/>
                <a:gd name="T5" fmla="*/ 92 h 133"/>
                <a:gd name="T6" fmla="*/ 27 w 32"/>
                <a:gd name="T7" fmla="*/ 110 h 133"/>
                <a:gd name="T8" fmla="*/ 4 w 32"/>
                <a:gd name="T9" fmla="*/ 131 h 133"/>
                <a:gd name="T10" fmla="*/ 0 w 32"/>
                <a:gd name="T11" fmla="*/ 122 h 133"/>
                <a:gd name="T12" fmla="*/ 0 w 32"/>
                <a:gd name="T13" fmla="*/ 47 h 133"/>
                <a:gd name="T14" fmla="*/ 4 w 32"/>
                <a:gd name="T15" fmla="*/ 30 h 133"/>
                <a:gd name="T16" fmla="*/ 27 w 32"/>
                <a:gd name="T17" fmla="*/ 2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133">
                  <a:moveTo>
                    <a:pt x="27" y="2"/>
                  </a:moveTo>
                  <a:cubicBezTo>
                    <a:pt x="29" y="0"/>
                    <a:pt x="31" y="4"/>
                    <a:pt x="31" y="11"/>
                  </a:cubicBezTo>
                  <a:cubicBezTo>
                    <a:pt x="31" y="38"/>
                    <a:pt x="31" y="65"/>
                    <a:pt x="32" y="92"/>
                  </a:cubicBezTo>
                  <a:cubicBezTo>
                    <a:pt x="32" y="99"/>
                    <a:pt x="30" y="108"/>
                    <a:pt x="27" y="110"/>
                  </a:cubicBezTo>
                  <a:cubicBezTo>
                    <a:pt x="19" y="117"/>
                    <a:pt x="11" y="124"/>
                    <a:pt x="4" y="131"/>
                  </a:cubicBezTo>
                  <a:cubicBezTo>
                    <a:pt x="2" y="133"/>
                    <a:pt x="0" y="129"/>
                    <a:pt x="0" y="122"/>
                  </a:cubicBezTo>
                  <a:cubicBezTo>
                    <a:pt x="0" y="97"/>
                    <a:pt x="0" y="72"/>
                    <a:pt x="0" y="47"/>
                  </a:cubicBezTo>
                  <a:cubicBezTo>
                    <a:pt x="0" y="40"/>
                    <a:pt x="2" y="32"/>
                    <a:pt x="4" y="30"/>
                  </a:cubicBezTo>
                  <a:cubicBezTo>
                    <a:pt x="11" y="21"/>
                    <a:pt x="19" y="12"/>
                    <a:pt x="27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auto">
            <a:xfrm>
              <a:off x="7159623" y="2200586"/>
              <a:ext cx="114239" cy="471107"/>
            </a:xfrm>
            <a:custGeom>
              <a:avLst/>
              <a:gdLst>
                <a:gd name="T0" fmla="*/ 27 w 31"/>
                <a:gd name="T1" fmla="*/ 4 h 141"/>
                <a:gd name="T2" fmla="*/ 31 w 31"/>
                <a:gd name="T3" fmla="*/ 11 h 141"/>
                <a:gd name="T4" fmla="*/ 31 w 31"/>
                <a:gd name="T5" fmla="*/ 92 h 141"/>
                <a:gd name="T6" fmla="*/ 27 w 31"/>
                <a:gd name="T7" fmla="*/ 111 h 141"/>
                <a:gd name="T8" fmla="*/ 4 w 31"/>
                <a:gd name="T9" fmla="*/ 139 h 141"/>
                <a:gd name="T10" fmla="*/ 0 w 31"/>
                <a:gd name="T11" fmla="*/ 130 h 141"/>
                <a:gd name="T12" fmla="*/ 0 w 31"/>
                <a:gd name="T13" fmla="*/ 56 h 141"/>
                <a:gd name="T14" fmla="*/ 4 w 31"/>
                <a:gd name="T15" fmla="*/ 37 h 141"/>
                <a:gd name="T16" fmla="*/ 27 w 31"/>
                <a:gd name="T17" fmla="*/ 4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41">
                  <a:moveTo>
                    <a:pt x="27" y="4"/>
                  </a:moveTo>
                  <a:cubicBezTo>
                    <a:pt x="29" y="0"/>
                    <a:pt x="31" y="4"/>
                    <a:pt x="31" y="11"/>
                  </a:cubicBezTo>
                  <a:cubicBezTo>
                    <a:pt x="31" y="38"/>
                    <a:pt x="31" y="65"/>
                    <a:pt x="31" y="92"/>
                  </a:cubicBezTo>
                  <a:cubicBezTo>
                    <a:pt x="31" y="100"/>
                    <a:pt x="29" y="108"/>
                    <a:pt x="27" y="111"/>
                  </a:cubicBezTo>
                  <a:cubicBezTo>
                    <a:pt x="19" y="121"/>
                    <a:pt x="11" y="130"/>
                    <a:pt x="4" y="139"/>
                  </a:cubicBezTo>
                  <a:cubicBezTo>
                    <a:pt x="2" y="141"/>
                    <a:pt x="0" y="137"/>
                    <a:pt x="0" y="130"/>
                  </a:cubicBezTo>
                  <a:cubicBezTo>
                    <a:pt x="0" y="105"/>
                    <a:pt x="0" y="80"/>
                    <a:pt x="0" y="56"/>
                  </a:cubicBezTo>
                  <a:cubicBezTo>
                    <a:pt x="0" y="48"/>
                    <a:pt x="2" y="40"/>
                    <a:pt x="4" y="37"/>
                  </a:cubicBezTo>
                  <a:cubicBezTo>
                    <a:pt x="11" y="26"/>
                    <a:pt x="19" y="15"/>
                    <a:pt x="27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7039604" y="5702061"/>
              <a:ext cx="97258" cy="428666"/>
            </a:xfrm>
            <a:custGeom>
              <a:avLst/>
              <a:gdLst>
                <a:gd name="T0" fmla="*/ 23 w 27"/>
                <a:gd name="T1" fmla="*/ 25 h 128"/>
                <a:gd name="T2" fmla="*/ 27 w 27"/>
                <a:gd name="T3" fmla="*/ 43 h 128"/>
                <a:gd name="T4" fmla="*/ 27 w 27"/>
                <a:gd name="T5" fmla="*/ 117 h 128"/>
                <a:gd name="T6" fmla="*/ 23 w 27"/>
                <a:gd name="T7" fmla="*/ 125 h 128"/>
                <a:gd name="T8" fmla="*/ 3 w 27"/>
                <a:gd name="T9" fmla="*/ 96 h 128"/>
                <a:gd name="T10" fmla="*/ 0 w 27"/>
                <a:gd name="T11" fmla="*/ 79 h 128"/>
                <a:gd name="T12" fmla="*/ 0 w 27"/>
                <a:gd name="T13" fmla="*/ 10 h 128"/>
                <a:gd name="T14" fmla="*/ 3 w 27"/>
                <a:gd name="T15" fmla="*/ 2 h 128"/>
                <a:gd name="T16" fmla="*/ 23 w 27"/>
                <a:gd name="T17" fmla="*/ 2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28">
                  <a:moveTo>
                    <a:pt x="23" y="25"/>
                  </a:moveTo>
                  <a:cubicBezTo>
                    <a:pt x="25" y="28"/>
                    <a:pt x="27" y="36"/>
                    <a:pt x="27" y="43"/>
                  </a:cubicBezTo>
                  <a:cubicBezTo>
                    <a:pt x="27" y="68"/>
                    <a:pt x="27" y="92"/>
                    <a:pt x="27" y="117"/>
                  </a:cubicBezTo>
                  <a:cubicBezTo>
                    <a:pt x="27" y="124"/>
                    <a:pt x="25" y="128"/>
                    <a:pt x="23" y="125"/>
                  </a:cubicBezTo>
                  <a:cubicBezTo>
                    <a:pt x="16" y="115"/>
                    <a:pt x="10" y="105"/>
                    <a:pt x="3" y="96"/>
                  </a:cubicBezTo>
                  <a:cubicBezTo>
                    <a:pt x="1" y="93"/>
                    <a:pt x="0" y="86"/>
                    <a:pt x="0" y="79"/>
                  </a:cubicBezTo>
                  <a:cubicBezTo>
                    <a:pt x="0" y="56"/>
                    <a:pt x="0" y="33"/>
                    <a:pt x="0" y="10"/>
                  </a:cubicBezTo>
                  <a:cubicBezTo>
                    <a:pt x="0" y="3"/>
                    <a:pt x="1" y="0"/>
                    <a:pt x="3" y="2"/>
                  </a:cubicBezTo>
                  <a:cubicBezTo>
                    <a:pt x="9" y="9"/>
                    <a:pt x="16" y="17"/>
                    <a:pt x="23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auto">
            <a:xfrm>
              <a:off x="7039604" y="5378087"/>
              <a:ext cx="97258" cy="407445"/>
            </a:xfrm>
            <a:custGeom>
              <a:avLst/>
              <a:gdLst>
                <a:gd name="T0" fmla="*/ 23 w 27"/>
                <a:gd name="T1" fmla="*/ 20 h 122"/>
                <a:gd name="T2" fmla="*/ 27 w 27"/>
                <a:gd name="T3" fmla="*/ 36 h 122"/>
                <a:gd name="T4" fmla="*/ 27 w 27"/>
                <a:gd name="T5" fmla="*/ 111 h 122"/>
                <a:gd name="T6" fmla="*/ 23 w 27"/>
                <a:gd name="T7" fmla="*/ 119 h 122"/>
                <a:gd name="T8" fmla="*/ 3 w 27"/>
                <a:gd name="T9" fmla="*/ 96 h 122"/>
                <a:gd name="T10" fmla="*/ 0 w 27"/>
                <a:gd name="T11" fmla="*/ 80 h 122"/>
                <a:gd name="T12" fmla="*/ 0 w 27"/>
                <a:gd name="T13" fmla="*/ 11 h 122"/>
                <a:gd name="T14" fmla="*/ 3 w 27"/>
                <a:gd name="T15" fmla="*/ 2 h 122"/>
                <a:gd name="T16" fmla="*/ 23 w 27"/>
                <a:gd name="T17" fmla="*/ 2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22">
                  <a:moveTo>
                    <a:pt x="23" y="20"/>
                  </a:moveTo>
                  <a:cubicBezTo>
                    <a:pt x="25" y="22"/>
                    <a:pt x="27" y="29"/>
                    <a:pt x="27" y="36"/>
                  </a:cubicBezTo>
                  <a:cubicBezTo>
                    <a:pt x="27" y="61"/>
                    <a:pt x="27" y="86"/>
                    <a:pt x="27" y="111"/>
                  </a:cubicBezTo>
                  <a:cubicBezTo>
                    <a:pt x="27" y="118"/>
                    <a:pt x="25" y="122"/>
                    <a:pt x="23" y="119"/>
                  </a:cubicBezTo>
                  <a:cubicBezTo>
                    <a:pt x="16" y="111"/>
                    <a:pt x="9" y="103"/>
                    <a:pt x="3" y="96"/>
                  </a:cubicBezTo>
                  <a:cubicBezTo>
                    <a:pt x="1" y="94"/>
                    <a:pt x="0" y="87"/>
                    <a:pt x="0" y="80"/>
                  </a:cubicBezTo>
                  <a:cubicBezTo>
                    <a:pt x="0" y="57"/>
                    <a:pt x="0" y="34"/>
                    <a:pt x="0" y="11"/>
                  </a:cubicBezTo>
                  <a:cubicBezTo>
                    <a:pt x="0" y="4"/>
                    <a:pt x="1" y="0"/>
                    <a:pt x="3" y="2"/>
                  </a:cubicBezTo>
                  <a:cubicBezTo>
                    <a:pt x="9" y="7"/>
                    <a:pt x="16" y="14"/>
                    <a:pt x="23" y="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auto">
            <a:xfrm>
              <a:off x="7039604" y="5054111"/>
              <a:ext cx="97258" cy="387638"/>
            </a:xfrm>
            <a:custGeom>
              <a:avLst/>
              <a:gdLst>
                <a:gd name="T0" fmla="*/ 23 w 27"/>
                <a:gd name="T1" fmla="*/ 15 h 116"/>
                <a:gd name="T2" fmla="*/ 27 w 27"/>
                <a:gd name="T3" fmla="*/ 30 h 116"/>
                <a:gd name="T4" fmla="*/ 27 w 27"/>
                <a:gd name="T5" fmla="*/ 104 h 116"/>
                <a:gd name="T6" fmla="*/ 23 w 27"/>
                <a:gd name="T7" fmla="*/ 114 h 116"/>
                <a:gd name="T8" fmla="*/ 3 w 27"/>
                <a:gd name="T9" fmla="*/ 96 h 116"/>
                <a:gd name="T10" fmla="*/ 0 w 27"/>
                <a:gd name="T11" fmla="*/ 81 h 116"/>
                <a:gd name="T12" fmla="*/ 0 w 27"/>
                <a:gd name="T13" fmla="*/ 11 h 116"/>
                <a:gd name="T14" fmla="*/ 3 w 27"/>
                <a:gd name="T15" fmla="*/ 1 h 116"/>
                <a:gd name="T16" fmla="*/ 23 w 27"/>
                <a:gd name="T17" fmla="*/ 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16">
                  <a:moveTo>
                    <a:pt x="23" y="15"/>
                  </a:moveTo>
                  <a:cubicBezTo>
                    <a:pt x="25" y="16"/>
                    <a:pt x="27" y="23"/>
                    <a:pt x="27" y="30"/>
                  </a:cubicBezTo>
                  <a:cubicBezTo>
                    <a:pt x="27" y="55"/>
                    <a:pt x="27" y="80"/>
                    <a:pt x="27" y="104"/>
                  </a:cubicBezTo>
                  <a:cubicBezTo>
                    <a:pt x="27" y="111"/>
                    <a:pt x="25" y="116"/>
                    <a:pt x="23" y="114"/>
                  </a:cubicBezTo>
                  <a:cubicBezTo>
                    <a:pt x="16" y="108"/>
                    <a:pt x="9" y="102"/>
                    <a:pt x="3" y="96"/>
                  </a:cubicBezTo>
                  <a:cubicBezTo>
                    <a:pt x="1" y="94"/>
                    <a:pt x="0" y="87"/>
                    <a:pt x="0" y="81"/>
                  </a:cubicBezTo>
                  <a:cubicBezTo>
                    <a:pt x="0" y="57"/>
                    <a:pt x="0" y="34"/>
                    <a:pt x="0" y="11"/>
                  </a:cubicBezTo>
                  <a:cubicBezTo>
                    <a:pt x="0" y="5"/>
                    <a:pt x="1" y="0"/>
                    <a:pt x="3" y="1"/>
                  </a:cubicBezTo>
                  <a:cubicBezTo>
                    <a:pt x="9" y="6"/>
                    <a:pt x="16" y="10"/>
                    <a:pt x="23" y="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auto">
            <a:xfrm>
              <a:off x="7034973" y="4730137"/>
              <a:ext cx="101889" cy="367832"/>
            </a:xfrm>
            <a:custGeom>
              <a:avLst/>
              <a:gdLst>
                <a:gd name="T0" fmla="*/ 24 w 28"/>
                <a:gd name="T1" fmla="*/ 9 h 110"/>
                <a:gd name="T2" fmla="*/ 28 w 28"/>
                <a:gd name="T3" fmla="*/ 24 h 110"/>
                <a:gd name="T4" fmla="*/ 28 w 28"/>
                <a:gd name="T5" fmla="*/ 98 h 110"/>
                <a:gd name="T6" fmla="*/ 24 w 28"/>
                <a:gd name="T7" fmla="*/ 108 h 110"/>
                <a:gd name="T8" fmla="*/ 4 w 28"/>
                <a:gd name="T9" fmla="*/ 95 h 110"/>
                <a:gd name="T10" fmla="*/ 1 w 28"/>
                <a:gd name="T11" fmla="*/ 81 h 110"/>
                <a:gd name="T12" fmla="*/ 0 w 28"/>
                <a:gd name="T13" fmla="*/ 12 h 110"/>
                <a:gd name="T14" fmla="*/ 4 w 28"/>
                <a:gd name="T15" fmla="*/ 1 h 110"/>
                <a:gd name="T16" fmla="*/ 24 w 28"/>
                <a:gd name="T17" fmla="*/ 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110">
                  <a:moveTo>
                    <a:pt x="24" y="9"/>
                  </a:moveTo>
                  <a:cubicBezTo>
                    <a:pt x="26" y="10"/>
                    <a:pt x="28" y="16"/>
                    <a:pt x="28" y="24"/>
                  </a:cubicBezTo>
                  <a:cubicBezTo>
                    <a:pt x="28" y="48"/>
                    <a:pt x="28" y="73"/>
                    <a:pt x="28" y="98"/>
                  </a:cubicBezTo>
                  <a:cubicBezTo>
                    <a:pt x="28" y="105"/>
                    <a:pt x="26" y="110"/>
                    <a:pt x="24" y="108"/>
                  </a:cubicBezTo>
                  <a:cubicBezTo>
                    <a:pt x="17" y="104"/>
                    <a:pt x="10" y="100"/>
                    <a:pt x="4" y="95"/>
                  </a:cubicBezTo>
                  <a:cubicBezTo>
                    <a:pt x="2" y="94"/>
                    <a:pt x="1" y="88"/>
                    <a:pt x="1" y="81"/>
                  </a:cubicBezTo>
                  <a:cubicBezTo>
                    <a:pt x="0" y="58"/>
                    <a:pt x="0" y="35"/>
                    <a:pt x="0" y="12"/>
                  </a:cubicBezTo>
                  <a:cubicBezTo>
                    <a:pt x="0" y="5"/>
                    <a:pt x="2" y="0"/>
                    <a:pt x="4" y="1"/>
                  </a:cubicBezTo>
                  <a:cubicBezTo>
                    <a:pt x="10" y="4"/>
                    <a:pt x="17" y="6"/>
                    <a:pt x="24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2" name="Freeform 86"/>
            <p:cNvSpPr>
              <a:spLocks/>
            </p:cNvSpPr>
            <p:nvPr/>
          </p:nvSpPr>
          <p:spPr bwMode="auto">
            <a:xfrm>
              <a:off x="7034973" y="4408991"/>
              <a:ext cx="101889" cy="343781"/>
            </a:xfrm>
            <a:custGeom>
              <a:avLst/>
              <a:gdLst>
                <a:gd name="T0" fmla="*/ 24 w 28"/>
                <a:gd name="T1" fmla="*/ 3 h 103"/>
                <a:gd name="T2" fmla="*/ 27 w 28"/>
                <a:gd name="T3" fmla="*/ 16 h 103"/>
                <a:gd name="T4" fmla="*/ 28 w 28"/>
                <a:gd name="T5" fmla="*/ 91 h 103"/>
                <a:gd name="T6" fmla="*/ 24 w 28"/>
                <a:gd name="T7" fmla="*/ 102 h 103"/>
                <a:gd name="T8" fmla="*/ 4 w 28"/>
                <a:gd name="T9" fmla="*/ 94 h 103"/>
                <a:gd name="T10" fmla="*/ 0 w 28"/>
                <a:gd name="T11" fmla="*/ 81 h 103"/>
                <a:gd name="T12" fmla="*/ 0 w 28"/>
                <a:gd name="T13" fmla="*/ 12 h 103"/>
                <a:gd name="T14" fmla="*/ 4 w 28"/>
                <a:gd name="T15" fmla="*/ 0 h 103"/>
                <a:gd name="T16" fmla="*/ 24 w 28"/>
                <a:gd name="T17" fmla="*/ 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103">
                  <a:moveTo>
                    <a:pt x="24" y="3"/>
                  </a:moveTo>
                  <a:cubicBezTo>
                    <a:pt x="26" y="3"/>
                    <a:pt x="27" y="9"/>
                    <a:pt x="27" y="16"/>
                  </a:cubicBezTo>
                  <a:cubicBezTo>
                    <a:pt x="27" y="41"/>
                    <a:pt x="28" y="66"/>
                    <a:pt x="28" y="91"/>
                  </a:cubicBezTo>
                  <a:cubicBezTo>
                    <a:pt x="28" y="98"/>
                    <a:pt x="26" y="103"/>
                    <a:pt x="24" y="102"/>
                  </a:cubicBezTo>
                  <a:cubicBezTo>
                    <a:pt x="17" y="99"/>
                    <a:pt x="10" y="97"/>
                    <a:pt x="4" y="94"/>
                  </a:cubicBezTo>
                  <a:cubicBezTo>
                    <a:pt x="2" y="94"/>
                    <a:pt x="0" y="88"/>
                    <a:pt x="0" y="81"/>
                  </a:cubicBezTo>
                  <a:cubicBezTo>
                    <a:pt x="0" y="58"/>
                    <a:pt x="0" y="35"/>
                    <a:pt x="0" y="12"/>
                  </a:cubicBezTo>
                  <a:cubicBezTo>
                    <a:pt x="0" y="5"/>
                    <a:pt x="2" y="0"/>
                    <a:pt x="4" y="0"/>
                  </a:cubicBezTo>
                  <a:cubicBezTo>
                    <a:pt x="10" y="1"/>
                    <a:pt x="17" y="2"/>
                    <a:pt x="24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3" name="Freeform 87"/>
            <p:cNvSpPr>
              <a:spLocks/>
            </p:cNvSpPr>
            <p:nvPr/>
          </p:nvSpPr>
          <p:spPr bwMode="auto">
            <a:xfrm>
              <a:off x="7038060" y="4075114"/>
              <a:ext cx="98802" cy="333878"/>
            </a:xfrm>
            <a:custGeom>
              <a:avLst/>
              <a:gdLst>
                <a:gd name="T0" fmla="*/ 24 w 27"/>
                <a:gd name="T1" fmla="*/ 0 h 100"/>
                <a:gd name="T2" fmla="*/ 27 w 27"/>
                <a:gd name="T3" fmla="*/ 13 h 100"/>
                <a:gd name="T4" fmla="*/ 27 w 27"/>
                <a:gd name="T5" fmla="*/ 87 h 100"/>
                <a:gd name="T6" fmla="*/ 24 w 27"/>
                <a:gd name="T7" fmla="*/ 100 h 100"/>
                <a:gd name="T8" fmla="*/ 4 w 27"/>
                <a:gd name="T9" fmla="*/ 97 h 100"/>
                <a:gd name="T10" fmla="*/ 0 w 27"/>
                <a:gd name="T11" fmla="*/ 85 h 100"/>
                <a:gd name="T12" fmla="*/ 0 w 27"/>
                <a:gd name="T13" fmla="*/ 15 h 100"/>
                <a:gd name="T14" fmla="*/ 4 w 27"/>
                <a:gd name="T15" fmla="*/ 3 h 100"/>
                <a:gd name="T16" fmla="*/ 24 w 27"/>
                <a:gd name="T1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00">
                  <a:moveTo>
                    <a:pt x="24" y="0"/>
                  </a:moveTo>
                  <a:cubicBezTo>
                    <a:pt x="26" y="0"/>
                    <a:pt x="27" y="6"/>
                    <a:pt x="27" y="13"/>
                  </a:cubicBezTo>
                  <a:cubicBezTo>
                    <a:pt x="27" y="38"/>
                    <a:pt x="27" y="62"/>
                    <a:pt x="27" y="87"/>
                  </a:cubicBezTo>
                  <a:cubicBezTo>
                    <a:pt x="27" y="94"/>
                    <a:pt x="26" y="100"/>
                    <a:pt x="24" y="100"/>
                  </a:cubicBezTo>
                  <a:cubicBezTo>
                    <a:pt x="17" y="99"/>
                    <a:pt x="10" y="98"/>
                    <a:pt x="4" y="97"/>
                  </a:cubicBezTo>
                  <a:cubicBezTo>
                    <a:pt x="2" y="97"/>
                    <a:pt x="0" y="91"/>
                    <a:pt x="0" y="85"/>
                  </a:cubicBezTo>
                  <a:cubicBezTo>
                    <a:pt x="0" y="62"/>
                    <a:pt x="0" y="38"/>
                    <a:pt x="0" y="15"/>
                  </a:cubicBezTo>
                  <a:cubicBezTo>
                    <a:pt x="0" y="9"/>
                    <a:pt x="2" y="3"/>
                    <a:pt x="4" y="3"/>
                  </a:cubicBezTo>
                  <a:cubicBezTo>
                    <a:pt x="10" y="2"/>
                    <a:pt x="17" y="1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4" name="Freeform 88"/>
            <p:cNvSpPr>
              <a:spLocks/>
            </p:cNvSpPr>
            <p:nvPr/>
          </p:nvSpPr>
          <p:spPr bwMode="auto">
            <a:xfrm>
              <a:off x="7038060" y="3731332"/>
              <a:ext cx="98802" cy="343781"/>
            </a:xfrm>
            <a:custGeom>
              <a:avLst/>
              <a:gdLst>
                <a:gd name="T0" fmla="*/ 24 w 27"/>
                <a:gd name="T1" fmla="*/ 1 h 103"/>
                <a:gd name="T2" fmla="*/ 27 w 27"/>
                <a:gd name="T3" fmla="*/ 12 h 103"/>
                <a:gd name="T4" fmla="*/ 27 w 27"/>
                <a:gd name="T5" fmla="*/ 87 h 103"/>
                <a:gd name="T6" fmla="*/ 24 w 27"/>
                <a:gd name="T7" fmla="*/ 100 h 103"/>
                <a:gd name="T8" fmla="*/ 4 w 27"/>
                <a:gd name="T9" fmla="*/ 103 h 103"/>
                <a:gd name="T10" fmla="*/ 0 w 27"/>
                <a:gd name="T11" fmla="*/ 91 h 103"/>
                <a:gd name="T12" fmla="*/ 0 w 27"/>
                <a:gd name="T13" fmla="*/ 22 h 103"/>
                <a:gd name="T14" fmla="*/ 3 w 27"/>
                <a:gd name="T15" fmla="*/ 9 h 103"/>
                <a:gd name="T16" fmla="*/ 24 w 27"/>
                <a:gd name="T17" fmla="*/ 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03">
                  <a:moveTo>
                    <a:pt x="24" y="1"/>
                  </a:moveTo>
                  <a:cubicBezTo>
                    <a:pt x="26" y="0"/>
                    <a:pt x="27" y="5"/>
                    <a:pt x="27" y="12"/>
                  </a:cubicBezTo>
                  <a:cubicBezTo>
                    <a:pt x="27" y="37"/>
                    <a:pt x="27" y="62"/>
                    <a:pt x="27" y="87"/>
                  </a:cubicBezTo>
                  <a:cubicBezTo>
                    <a:pt x="27" y="94"/>
                    <a:pt x="26" y="100"/>
                    <a:pt x="24" y="100"/>
                  </a:cubicBezTo>
                  <a:cubicBezTo>
                    <a:pt x="17" y="101"/>
                    <a:pt x="10" y="102"/>
                    <a:pt x="4" y="103"/>
                  </a:cubicBezTo>
                  <a:cubicBezTo>
                    <a:pt x="2" y="103"/>
                    <a:pt x="0" y="98"/>
                    <a:pt x="0" y="91"/>
                  </a:cubicBezTo>
                  <a:cubicBezTo>
                    <a:pt x="0" y="68"/>
                    <a:pt x="0" y="45"/>
                    <a:pt x="0" y="22"/>
                  </a:cubicBezTo>
                  <a:cubicBezTo>
                    <a:pt x="0" y="15"/>
                    <a:pt x="2" y="9"/>
                    <a:pt x="3" y="9"/>
                  </a:cubicBezTo>
                  <a:cubicBezTo>
                    <a:pt x="10" y="6"/>
                    <a:pt x="17" y="4"/>
                    <a:pt x="24" y="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5" name="Freeform 89"/>
            <p:cNvSpPr>
              <a:spLocks/>
            </p:cNvSpPr>
            <p:nvPr/>
          </p:nvSpPr>
          <p:spPr bwMode="auto">
            <a:xfrm>
              <a:off x="7038060" y="3386135"/>
              <a:ext cx="98802" cy="365002"/>
            </a:xfrm>
            <a:custGeom>
              <a:avLst/>
              <a:gdLst>
                <a:gd name="T0" fmla="*/ 24 w 27"/>
                <a:gd name="T1" fmla="*/ 1 h 109"/>
                <a:gd name="T2" fmla="*/ 27 w 27"/>
                <a:gd name="T3" fmla="*/ 12 h 109"/>
                <a:gd name="T4" fmla="*/ 27 w 27"/>
                <a:gd name="T5" fmla="*/ 86 h 109"/>
                <a:gd name="T6" fmla="*/ 24 w 27"/>
                <a:gd name="T7" fmla="*/ 101 h 109"/>
                <a:gd name="T8" fmla="*/ 4 w 27"/>
                <a:gd name="T9" fmla="*/ 109 h 109"/>
                <a:gd name="T10" fmla="*/ 0 w 27"/>
                <a:gd name="T11" fmla="*/ 98 h 109"/>
                <a:gd name="T12" fmla="*/ 0 w 27"/>
                <a:gd name="T13" fmla="*/ 29 h 109"/>
                <a:gd name="T14" fmla="*/ 3 w 27"/>
                <a:gd name="T15" fmla="*/ 14 h 109"/>
                <a:gd name="T16" fmla="*/ 24 w 27"/>
                <a:gd name="T17" fmla="*/ 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09">
                  <a:moveTo>
                    <a:pt x="24" y="1"/>
                  </a:moveTo>
                  <a:cubicBezTo>
                    <a:pt x="26" y="0"/>
                    <a:pt x="27" y="5"/>
                    <a:pt x="27" y="12"/>
                  </a:cubicBezTo>
                  <a:cubicBezTo>
                    <a:pt x="27" y="37"/>
                    <a:pt x="27" y="62"/>
                    <a:pt x="27" y="86"/>
                  </a:cubicBezTo>
                  <a:cubicBezTo>
                    <a:pt x="27" y="94"/>
                    <a:pt x="26" y="100"/>
                    <a:pt x="24" y="101"/>
                  </a:cubicBezTo>
                  <a:cubicBezTo>
                    <a:pt x="17" y="104"/>
                    <a:pt x="10" y="106"/>
                    <a:pt x="4" y="109"/>
                  </a:cubicBezTo>
                  <a:cubicBezTo>
                    <a:pt x="2" y="109"/>
                    <a:pt x="0" y="105"/>
                    <a:pt x="0" y="98"/>
                  </a:cubicBezTo>
                  <a:cubicBezTo>
                    <a:pt x="0" y="75"/>
                    <a:pt x="0" y="52"/>
                    <a:pt x="0" y="29"/>
                  </a:cubicBezTo>
                  <a:cubicBezTo>
                    <a:pt x="0" y="22"/>
                    <a:pt x="2" y="16"/>
                    <a:pt x="3" y="14"/>
                  </a:cubicBezTo>
                  <a:cubicBezTo>
                    <a:pt x="10" y="10"/>
                    <a:pt x="17" y="6"/>
                    <a:pt x="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6" name="Freeform 90"/>
            <p:cNvSpPr>
              <a:spLocks/>
            </p:cNvSpPr>
            <p:nvPr/>
          </p:nvSpPr>
          <p:spPr bwMode="auto">
            <a:xfrm>
              <a:off x="7038060" y="3042354"/>
              <a:ext cx="98802" cy="387638"/>
            </a:xfrm>
            <a:custGeom>
              <a:avLst/>
              <a:gdLst>
                <a:gd name="T0" fmla="*/ 23 w 27"/>
                <a:gd name="T1" fmla="*/ 2 h 116"/>
                <a:gd name="T2" fmla="*/ 27 w 27"/>
                <a:gd name="T3" fmla="*/ 12 h 116"/>
                <a:gd name="T4" fmla="*/ 27 w 27"/>
                <a:gd name="T5" fmla="*/ 86 h 116"/>
                <a:gd name="T6" fmla="*/ 24 w 27"/>
                <a:gd name="T7" fmla="*/ 101 h 116"/>
                <a:gd name="T8" fmla="*/ 3 w 27"/>
                <a:gd name="T9" fmla="*/ 115 h 116"/>
                <a:gd name="T10" fmla="*/ 0 w 27"/>
                <a:gd name="T11" fmla="*/ 105 h 116"/>
                <a:gd name="T12" fmla="*/ 0 w 27"/>
                <a:gd name="T13" fmla="*/ 35 h 116"/>
                <a:gd name="T14" fmla="*/ 3 w 27"/>
                <a:gd name="T15" fmla="*/ 20 h 116"/>
                <a:gd name="T16" fmla="*/ 23 w 27"/>
                <a:gd name="T17" fmla="*/ 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16">
                  <a:moveTo>
                    <a:pt x="23" y="2"/>
                  </a:moveTo>
                  <a:cubicBezTo>
                    <a:pt x="25" y="0"/>
                    <a:pt x="27" y="4"/>
                    <a:pt x="27" y="12"/>
                  </a:cubicBezTo>
                  <a:cubicBezTo>
                    <a:pt x="27" y="36"/>
                    <a:pt x="27" y="61"/>
                    <a:pt x="27" y="86"/>
                  </a:cubicBezTo>
                  <a:cubicBezTo>
                    <a:pt x="27" y="93"/>
                    <a:pt x="26" y="100"/>
                    <a:pt x="24" y="101"/>
                  </a:cubicBezTo>
                  <a:cubicBezTo>
                    <a:pt x="17" y="106"/>
                    <a:pt x="10" y="110"/>
                    <a:pt x="3" y="115"/>
                  </a:cubicBezTo>
                  <a:cubicBezTo>
                    <a:pt x="2" y="116"/>
                    <a:pt x="0" y="111"/>
                    <a:pt x="0" y="105"/>
                  </a:cubicBezTo>
                  <a:cubicBezTo>
                    <a:pt x="0" y="82"/>
                    <a:pt x="0" y="58"/>
                    <a:pt x="0" y="35"/>
                  </a:cubicBezTo>
                  <a:cubicBezTo>
                    <a:pt x="0" y="29"/>
                    <a:pt x="2" y="22"/>
                    <a:pt x="3" y="20"/>
                  </a:cubicBezTo>
                  <a:cubicBezTo>
                    <a:pt x="10" y="14"/>
                    <a:pt x="16" y="8"/>
                    <a:pt x="23" y="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7" name="Freeform 91"/>
            <p:cNvSpPr>
              <a:spLocks/>
            </p:cNvSpPr>
            <p:nvPr/>
          </p:nvSpPr>
          <p:spPr bwMode="auto">
            <a:xfrm>
              <a:off x="7038060" y="2698574"/>
              <a:ext cx="98802" cy="407445"/>
            </a:xfrm>
            <a:custGeom>
              <a:avLst/>
              <a:gdLst>
                <a:gd name="T0" fmla="*/ 23 w 27"/>
                <a:gd name="T1" fmla="*/ 3 h 122"/>
                <a:gd name="T2" fmla="*/ 27 w 27"/>
                <a:gd name="T3" fmla="*/ 11 h 122"/>
                <a:gd name="T4" fmla="*/ 27 w 27"/>
                <a:gd name="T5" fmla="*/ 86 h 122"/>
                <a:gd name="T6" fmla="*/ 23 w 27"/>
                <a:gd name="T7" fmla="*/ 102 h 122"/>
                <a:gd name="T8" fmla="*/ 3 w 27"/>
                <a:gd name="T9" fmla="*/ 120 h 122"/>
                <a:gd name="T10" fmla="*/ 0 w 27"/>
                <a:gd name="T11" fmla="*/ 111 h 122"/>
                <a:gd name="T12" fmla="*/ 0 w 27"/>
                <a:gd name="T13" fmla="*/ 42 h 122"/>
                <a:gd name="T14" fmla="*/ 3 w 27"/>
                <a:gd name="T15" fmla="*/ 26 h 122"/>
                <a:gd name="T16" fmla="*/ 23 w 27"/>
                <a:gd name="T17" fmla="*/ 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22">
                  <a:moveTo>
                    <a:pt x="23" y="3"/>
                  </a:moveTo>
                  <a:cubicBezTo>
                    <a:pt x="25" y="0"/>
                    <a:pt x="27" y="4"/>
                    <a:pt x="27" y="11"/>
                  </a:cubicBezTo>
                  <a:cubicBezTo>
                    <a:pt x="27" y="36"/>
                    <a:pt x="27" y="61"/>
                    <a:pt x="27" y="86"/>
                  </a:cubicBezTo>
                  <a:cubicBezTo>
                    <a:pt x="27" y="93"/>
                    <a:pt x="25" y="100"/>
                    <a:pt x="23" y="102"/>
                  </a:cubicBezTo>
                  <a:cubicBezTo>
                    <a:pt x="16" y="108"/>
                    <a:pt x="10" y="114"/>
                    <a:pt x="3" y="120"/>
                  </a:cubicBezTo>
                  <a:cubicBezTo>
                    <a:pt x="2" y="122"/>
                    <a:pt x="0" y="118"/>
                    <a:pt x="0" y="111"/>
                  </a:cubicBezTo>
                  <a:cubicBezTo>
                    <a:pt x="0" y="88"/>
                    <a:pt x="0" y="65"/>
                    <a:pt x="0" y="42"/>
                  </a:cubicBezTo>
                  <a:cubicBezTo>
                    <a:pt x="0" y="35"/>
                    <a:pt x="1" y="28"/>
                    <a:pt x="3" y="26"/>
                  </a:cubicBezTo>
                  <a:cubicBezTo>
                    <a:pt x="10" y="19"/>
                    <a:pt x="16" y="11"/>
                    <a:pt x="23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8" name="Freeform 92"/>
            <p:cNvSpPr>
              <a:spLocks/>
            </p:cNvSpPr>
            <p:nvPr/>
          </p:nvSpPr>
          <p:spPr bwMode="auto">
            <a:xfrm>
              <a:off x="6933903" y="5605859"/>
              <a:ext cx="86452" cy="390468"/>
            </a:xfrm>
            <a:custGeom>
              <a:avLst/>
              <a:gdLst>
                <a:gd name="T0" fmla="*/ 21 w 24"/>
                <a:gd name="T1" fmla="*/ 22 h 117"/>
                <a:gd name="T2" fmla="*/ 24 w 24"/>
                <a:gd name="T3" fmla="*/ 38 h 117"/>
                <a:gd name="T4" fmla="*/ 24 w 24"/>
                <a:gd name="T5" fmla="*/ 107 h 117"/>
                <a:gd name="T6" fmla="*/ 21 w 24"/>
                <a:gd name="T7" fmla="*/ 115 h 117"/>
                <a:gd name="T8" fmla="*/ 3 w 24"/>
                <a:gd name="T9" fmla="*/ 90 h 117"/>
                <a:gd name="T10" fmla="*/ 0 w 24"/>
                <a:gd name="T11" fmla="*/ 74 h 117"/>
                <a:gd name="T12" fmla="*/ 0 w 24"/>
                <a:gd name="T13" fmla="*/ 10 h 117"/>
                <a:gd name="T14" fmla="*/ 3 w 24"/>
                <a:gd name="T15" fmla="*/ 2 h 117"/>
                <a:gd name="T16" fmla="*/ 21 w 24"/>
                <a:gd name="T17" fmla="*/ 2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17">
                  <a:moveTo>
                    <a:pt x="21" y="22"/>
                  </a:moveTo>
                  <a:cubicBezTo>
                    <a:pt x="22" y="24"/>
                    <a:pt x="24" y="31"/>
                    <a:pt x="24" y="38"/>
                  </a:cubicBezTo>
                  <a:cubicBezTo>
                    <a:pt x="24" y="61"/>
                    <a:pt x="24" y="84"/>
                    <a:pt x="24" y="107"/>
                  </a:cubicBezTo>
                  <a:cubicBezTo>
                    <a:pt x="24" y="114"/>
                    <a:pt x="23" y="117"/>
                    <a:pt x="21" y="115"/>
                  </a:cubicBezTo>
                  <a:cubicBezTo>
                    <a:pt x="15" y="106"/>
                    <a:pt x="9" y="98"/>
                    <a:pt x="3" y="90"/>
                  </a:cubicBezTo>
                  <a:cubicBezTo>
                    <a:pt x="2" y="87"/>
                    <a:pt x="0" y="80"/>
                    <a:pt x="0" y="74"/>
                  </a:cubicBezTo>
                  <a:cubicBezTo>
                    <a:pt x="0" y="53"/>
                    <a:pt x="0" y="31"/>
                    <a:pt x="0" y="10"/>
                  </a:cubicBezTo>
                  <a:cubicBezTo>
                    <a:pt x="0" y="3"/>
                    <a:pt x="2" y="0"/>
                    <a:pt x="3" y="2"/>
                  </a:cubicBezTo>
                  <a:cubicBezTo>
                    <a:pt x="9" y="8"/>
                    <a:pt x="15" y="15"/>
                    <a:pt x="21" y="2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9" name="Freeform 93"/>
            <p:cNvSpPr>
              <a:spLocks/>
            </p:cNvSpPr>
            <p:nvPr/>
          </p:nvSpPr>
          <p:spPr bwMode="auto">
            <a:xfrm>
              <a:off x="6933903" y="5301690"/>
              <a:ext cx="86452" cy="373491"/>
            </a:xfrm>
            <a:custGeom>
              <a:avLst/>
              <a:gdLst>
                <a:gd name="T0" fmla="*/ 21 w 24"/>
                <a:gd name="T1" fmla="*/ 18 h 112"/>
                <a:gd name="T2" fmla="*/ 24 w 24"/>
                <a:gd name="T3" fmla="*/ 33 h 112"/>
                <a:gd name="T4" fmla="*/ 24 w 24"/>
                <a:gd name="T5" fmla="*/ 102 h 112"/>
                <a:gd name="T6" fmla="*/ 21 w 24"/>
                <a:gd name="T7" fmla="*/ 110 h 112"/>
                <a:gd name="T8" fmla="*/ 3 w 24"/>
                <a:gd name="T9" fmla="*/ 90 h 112"/>
                <a:gd name="T10" fmla="*/ 0 w 24"/>
                <a:gd name="T11" fmla="*/ 75 h 112"/>
                <a:gd name="T12" fmla="*/ 0 w 24"/>
                <a:gd name="T13" fmla="*/ 11 h 112"/>
                <a:gd name="T14" fmla="*/ 3 w 24"/>
                <a:gd name="T15" fmla="*/ 2 h 112"/>
                <a:gd name="T16" fmla="*/ 21 w 24"/>
                <a:gd name="T17" fmla="*/ 1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12">
                  <a:moveTo>
                    <a:pt x="21" y="18"/>
                  </a:moveTo>
                  <a:cubicBezTo>
                    <a:pt x="22" y="19"/>
                    <a:pt x="24" y="26"/>
                    <a:pt x="24" y="33"/>
                  </a:cubicBezTo>
                  <a:cubicBezTo>
                    <a:pt x="24" y="56"/>
                    <a:pt x="24" y="79"/>
                    <a:pt x="24" y="102"/>
                  </a:cubicBezTo>
                  <a:cubicBezTo>
                    <a:pt x="24" y="109"/>
                    <a:pt x="22" y="112"/>
                    <a:pt x="21" y="110"/>
                  </a:cubicBezTo>
                  <a:cubicBezTo>
                    <a:pt x="15" y="103"/>
                    <a:pt x="9" y="96"/>
                    <a:pt x="3" y="90"/>
                  </a:cubicBezTo>
                  <a:cubicBezTo>
                    <a:pt x="2" y="88"/>
                    <a:pt x="0" y="82"/>
                    <a:pt x="0" y="75"/>
                  </a:cubicBezTo>
                  <a:cubicBezTo>
                    <a:pt x="0" y="54"/>
                    <a:pt x="0" y="32"/>
                    <a:pt x="0" y="11"/>
                  </a:cubicBezTo>
                  <a:cubicBezTo>
                    <a:pt x="0" y="4"/>
                    <a:pt x="2" y="0"/>
                    <a:pt x="3" y="2"/>
                  </a:cubicBezTo>
                  <a:cubicBezTo>
                    <a:pt x="9" y="7"/>
                    <a:pt x="15" y="12"/>
                    <a:pt x="21" y="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0" name="Freeform 94"/>
            <p:cNvSpPr>
              <a:spLocks/>
            </p:cNvSpPr>
            <p:nvPr/>
          </p:nvSpPr>
          <p:spPr bwMode="auto">
            <a:xfrm>
              <a:off x="6933903" y="5000351"/>
              <a:ext cx="86452" cy="357929"/>
            </a:xfrm>
            <a:custGeom>
              <a:avLst/>
              <a:gdLst>
                <a:gd name="T0" fmla="*/ 21 w 24"/>
                <a:gd name="T1" fmla="*/ 13 h 107"/>
                <a:gd name="T2" fmla="*/ 24 w 24"/>
                <a:gd name="T3" fmla="*/ 27 h 107"/>
                <a:gd name="T4" fmla="*/ 24 w 24"/>
                <a:gd name="T5" fmla="*/ 96 h 107"/>
                <a:gd name="T6" fmla="*/ 21 w 24"/>
                <a:gd name="T7" fmla="*/ 105 h 107"/>
                <a:gd name="T8" fmla="*/ 3 w 24"/>
                <a:gd name="T9" fmla="*/ 89 h 107"/>
                <a:gd name="T10" fmla="*/ 0 w 24"/>
                <a:gd name="T11" fmla="*/ 75 h 107"/>
                <a:gd name="T12" fmla="*/ 0 w 24"/>
                <a:gd name="T13" fmla="*/ 11 h 107"/>
                <a:gd name="T14" fmla="*/ 3 w 24"/>
                <a:gd name="T15" fmla="*/ 1 h 107"/>
                <a:gd name="T16" fmla="*/ 21 w 24"/>
                <a:gd name="T17" fmla="*/ 1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107">
                  <a:moveTo>
                    <a:pt x="21" y="13"/>
                  </a:moveTo>
                  <a:cubicBezTo>
                    <a:pt x="22" y="14"/>
                    <a:pt x="24" y="20"/>
                    <a:pt x="24" y="27"/>
                  </a:cubicBezTo>
                  <a:cubicBezTo>
                    <a:pt x="24" y="50"/>
                    <a:pt x="24" y="73"/>
                    <a:pt x="24" y="96"/>
                  </a:cubicBezTo>
                  <a:cubicBezTo>
                    <a:pt x="24" y="103"/>
                    <a:pt x="22" y="107"/>
                    <a:pt x="21" y="105"/>
                  </a:cubicBezTo>
                  <a:cubicBezTo>
                    <a:pt x="15" y="100"/>
                    <a:pt x="9" y="94"/>
                    <a:pt x="3" y="89"/>
                  </a:cubicBezTo>
                  <a:cubicBezTo>
                    <a:pt x="2" y="88"/>
                    <a:pt x="0" y="82"/>
                    <a:pt x="0" y="75"/>
                  </a:cubicBezTo>
                  <a:cubicBezTo>
                    <a:pt x="0" y="54"/>
                    <a:pt x="0" y="32"/>
                    <a:pt x="0" y="11"/>
                  </a:cubicBezTo>
                  <a:cubicBezTo>
                    <a:pt x="0" y="4"/>
                    <a:pt x="1" y="0"/>
                    <a:pt x="3" y="1"/>
                  </a:cubicBezTo>
                  <a:cubicBezTo>
                    <a:pt x="9" y="5"/>
                    <a:pt x="15" y="9"/>
                    <a:pt x="21" y="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1" name="Freeform 95"/>
            <p:cNvSpPr>
              <a:spLocks/>
            </p:cNvSpPr>
            <p:nvPr/>
          </p:nvSpPr>
          <p:spPr bwMode="auto">
            <a:xfrm>
              <a:off x="6933903" y="4399089"/>
              <a:ext cx="86452" cy="316901"/>
            </a:xfrm>
            <a:custGeom>
              <a:avLst/>
              <a:gdLst>
                <a:gd name="T0" fmla="*/ 20 w 24"/>
                <a:gd name="T1" fmla="*/ 2 h 95"/>
                <a:gd name="T2" fmla="*/ 24 w 24"/>
                <a:gd name="T3" fmla="*/ 14 h 95"/>
                <a:gd name="T4" fmla="*/ 24 w 24"/>
                <a:gd name="T5" fmla="*/ 84 h 95"/>
                <a:gd name="T6" fmla="*/ 20 w 24"/>
                <a:gd name="T7" fmla="*/ 94 h 95"/>
                <a:gd name="T8" fmla="*/ 3 w 24"/>
                <a:gd name="T9" fmla="*/ 88 h 95"/>
                <a:gd name="T10" fmla="*/ 0 w 24"/>
                <a:gd name="T11" fmla="*/ 75 h 95"/>
                <a:gd name="T12" fmla="*/ 0 w 24"/>
                <a:gd name="T13" fmla="*/ 11 h 95"/>
                <a:gd name="T14" fmla="*/ 3 w 24"/>
                <a:gd name="T15" fmla="*/ 0 h 95"/>
                <a:gd name="T16" fmla="*/ 20 w 24"/>
                <a:gd name="T17" fmla="*/ 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95">
                  <a:moveTo>
                    <a:pt x="20" y="2"/>
                  </a:moveTo>
                  <a:cubicBezTo>
                    <a:pt x="22" y="2"/>
                    <a:pt x="24" y="8"/>
                    <a:pt x="24" y="14"/>
                  </a:cubicBezTo>
                  <a:cubicBezTo>
                    <a:pt x="24" y="38"/>
                    <a:pt x="24" y="61"/>
                    <a:pt x="24" y="84"/>
                  </a:cubicBezTo>
                  <a:cubicBezTo>
                    <a:pt x="24" y="90"/>
                    <a:pt x="22" y="95"/>
                    <a:pt x="20" y="94"/>
                  </a:cubicBezTo>
                  <a:cubicBezTo>
                    <a:pt x="14" y="92"/>
                    <a:pt x="9" y="90"/>
                    <a:pt x="3" y="88"/>
                  </a:cubicBezTo>
                  <a:cubicBezTo>
                    <a:pt x="1" y="87"/>
                    <a:pt x="0" y="82"/>
                    <a:pt x="0" y="75"/>
                  </a:cubicBezTo>
                  <a:cubicBezTo>
                    <a:pt x="0" y="54"/>
                    <a:pt x="0" y="32"/>
                    <a:pt x="0" y="11"/>
                  </a:cubicBezTo>
                  <a:cubicBezTo>
                    <a:pt x="0" y="4"/>
                    <a:pt x="1" y="0"/>
                    <a:pt x="3" y="0"/>
                  </a:cubicBezTo>
                  <a:cubicBezTo>
                    <a:pt x="9" y="0"/>
                    <a:pt x="14" y="1"/>
                    <a:pt x="20" y="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Freeform 96"/>
            <p:cNvSpPr>
              <a:spLocks/>
            </p:cNvSpPr>
            <p:nvPr/>
          </p:nvSpPr>
          <p:spPr bwMode="auto">
            <a:xfrm>
              <a:off x="6933903" y="4087846"/>
              <a:ext cx="86452" cy="308413"/>
            </a:xfrm>
            <a:custGeom>
              <a:avLst/>
              <a:gdLst>
                <a:gd name="T0" fmla="*/ 20 w 24"/>
                <a:gd name="T1" fmla="*/ 0 h 92"/>
                <a:gd name="T2" fmla="*/ 24 w 24"/>
                <a:gd name="T3" fmla="*/ 11 h 92"/>
                <a:gd name="T4" fmla="*/ 24 w 24"/>
                <a:gd name="T5" fmla="*/ 81 h 92"/>
                <a:gd name="T6" fmla="*/ 20 w 24"/>
                <a:gd name="T7" fmla="*/ 92 h 92"/>
                <a:gd name="T8" fmla="*/ 3 w 24"/>
                <a:gd name="T9" fmla="*/ 90 h 92"/>
                <a:gd name="T10" fmla="*/ 0 w 24"/>
                <a:gd name="T11" fmla="*/ 78 h 92"/>
                <a:gd name="T12" fmla="*/ 0 w 24"/>
                <a:gd name="T13" fmla="*/ 14 h 92"/>
                <a:gd name="T14" fmla="*/ 3 w 24"/>
                <a:gd name="T15" fmla="*/ 2 h 92"/>
                <a:gd name="T16" fmla="*/ 20 w 24"/>
                <a:gd name="T1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92">
                  <a:moveTo>
                    <a:pt x="20" y="0"/>
                  </a:moveTo>
                  <a:cubicBezTo>
                    <a:pt x="22" y="0"/>
                    <a:pt x="24" y="5"/>
                    <a:pt x="24" y="11"/>
                  </a:cubicBezTo>
                  <a:cubicBezTo>
                    <a:pt x="24" y="34"/>
                    <a:pt x="24" y="57"/>
                    <a:pt x="24" y="81"/>
                  </a:cubicBezTo>
                  <a:cubicBezTo>
                    <a:pt x="24" y="87"/>
                    <a:pt x="22" y="92"/>
                    <a:pt x="20" y="92"/>
                  </a:cubicBezTo>
                  <a:cubicBezTo>
                    <a:pt x="14" y="91"/>
                    <a:pt x="9" y="91"/>
                    <a:pt x="3" y="90"/>
                  </a:cubicBezTo>
                  <a:cubicBezTo>
                    <a:pt x="1" y="90"/>
                    <a:pt x="0" y="85"/>
                    <a:pt x="0" y="78"/>
                  </a:cubicBezTo>
                  <a:cubicBezTo>
                    <a:pt x="0" y="57"/>
                    <a:pt x="0" y="35"/>
                    <a:pt x="0" y="14"/>
                  </a:cubicBezTo>
                  <a:cubicBezTo>
                    <a:pt x="0" y="7"/>
                    <a:pt x="1" y="2"/>
                    <a:pt x="3" y="2"/>
                  </a:cubicBezTo>
                  <a:cubicBezTo>
                    <a:pt x="8" y="1"/>
                    <a:pt x="14" y="1"/>
                    <a:pt x="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3" name="Freeform 97"/>
            <p:cNvSpPr>
              <a:spLocks/>
            </p:cNvSpPr>
            <p:nvPr/>
          </p:nvSpPr>
          <p:spPr bwMode="auto">
            <a:xfrm>
              <a:off x="6933903" y="3768115"/>
              <a:ext cx="86452" cy="316901"/>
            </a:xfrm>
            <a:custGeom>
              <a:avLst/>
              <a:gdLst>
                <a:gd name="T0" fmla="*/ 20 w 24"/>
                <a:gd name="T1" fmla="*/ 0 h 95"/>
                <a:gd name="T2" fmla="*/ 23 w 24"/>
                <a:gd name="T3" fmla="*/ 11 h 95"/>
                <a:gd name="T4" fmla="*/ 24 w 24"/>
                <a:gd name="T5" fmla="*/ 80 h 95"/>
                <a:gd name="T6" fmla="*/ 20 w 24"/>
                <a:gd name="T7" fmla="*/ 93 h 95"/>
                <a:gd name="T8" fmla="*/ 3 w 24"/>
                <a:gd name="T9" fmla="*/ 95 h 95"/>
                <a:gd name="T10" fmla="*/ 0 w 24"/>
                <a:gd name="T11" fmla="*/ 84 h 95"/>
                <a:gd name="T12" fmla="*/ 0 w 24"/>
                <a:gd name="T13" fmla="*/ 20 h 95"/>
                <a:gd name="T14" fmla="*/ 3 w 24"/>
                <a:gd name="T15" fmla="*/ 7 h 95"/>
                <a:gd name="T16" fmla="*/ 20 w 24"/>
                <a:gd name="T1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95">
                  <a:moveTo>
                    <a:pt x="20" y="0"/>
                  </a:moveTo>
                  <a:cubicBezTo>
                    <a:pt x="22" y="0"/>
                    <a:pt x="23" y="5"/>
                    <a:pt x="23" y="11"/>
                  </a:cubicBezTo>
                  <a:cubicBezTo>
                    <a:pt x="23" y="34"/>
                    <a:pt x="23" y="57"/>
                    <a:pt x="24" y="80"/>
                  </a:cubicBezTo>
                  <a:cubicBezTo>
                    <a:pt x="24" y="87"/>
                    <a:pt x="22" y="93"/>
                    <a:pt x="20" y="93"/>
                  </a:cubicBezTo>
                  <a:cubicBezTo>
                    <a:pt x="14" y="94"/>
                    <a:pt x="8" y="94"/>
                    <a:pt x="3" y="95"/>
                  </a:cubicBezTo>
                  <a:cubicBezTo>
                    <a:pt x="1" y="95"/>
                    <a:pt x="0" y="91"/>
                    <a:pt x="0" y="84"/>
                  </a:cubicBezTo>
                  <a:cubicBezTo>
                    <a:pt x="0" y="63"/>
                    <a:pt x="0" y="41"/>
                    <a:pt x="0" y="20"/>
                  </a:cubicBezTo>
                  <a:cubicBezTo>
                    <a:pt x="0" y="13"/>
                    <a:pt x="1" y="8"/>
                    <a:pt x="3" y="7"/>
                  </a:cubicBezTo>
                  <a:cubicBezTo>
                    <a:pt x="8" y="5"/>
                    <a:pt x="14" y="3"/>
                    <a:pt x="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4" name="Freeform 98"/>
            <p:cNvSpPr>
              <a:spLocks/>
            </p:cNvSpPr>
            <p:nvPr/>
          </p:nvSpPr>
          <p:spPr bwMode="auto">
            <a:xfrm>
              <a:off x="6936991" y="3125824"/>
              <a:ext cx="83364" cy="357929"/>
            </a:xfrm>
            <a:custGeom>
              <a:avLst/>
              <a:gdLst>
                <a:gd name="T0" fmla="*/ 20 w 23"/>
                <a:gd name="T1" fmla="*/ 2 h 107"/>
                <a:gd name="T2" fmla="*/ 23 w 23"/>
                <a:gd name="T3" fmla="*/ 11 h 107"/>
                <a:gd name="T4" fmla="*/ 23 w 23"/>
                <a:gd name="T5" fmla="*/ 80 h 107"/>
                <a:gd name="T6" fmla="*/ 20 w 23"/>
                <a:gd name="T7" fmla="*/ 94 h 107"/>
                <a:gd name="T8" fmla="*/ 3 w 23"/>
                <a:gd name="T9" fmla="*/ 106 h 107"/>
                <a:gd name="T10" fmla="*/ 0 w 23"/>
                <a:gd name="T11" fmla="*/ 96 h 107"/>
                <a:gd name="T12" fmla="*/ 0 w 23"/>
                <a:gd name="T13" fmla="*/ 32 h 107"/>
                <a:gd name="T14" fmla="*/ 3 w 23"/>
                <a:gd name="T15" fmla="*/ 18 h 107"/>
                <a:gd name="T16" fmla="*/ 20 w 23"/>
                <a:gd name="T17" fmla="*/ 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07">
                  <a:moveTo>
                    <a:pt x="20" y="2"/>
                  </a:moveTo>
                  <a:cubicBezTo>
                    <a:pt x="22" y="0"/>
                    <a:pt x="23" y="4"/>
                    <a:pt x="23" y="11"/>
                  </a:cubicBezTo>
                  <a:cubicBezTo>
                    <a:pt x="23" y="34"/>
                    <a:pt x="23" y="57"/>
                    <a:pt x="23" y="80"/>
                  </a:cubicBezTo>
                  <a:cubicBezTo>
                    <a:pt x="23" y="87"/>
                    <a:pt x="22" y="93"/>
                    <a:pt x="20" y="94"/>
                  </a:cubicBezTo>
                  <a:cubicBezTo>
                    <a:pt x="14" y="98"/>
                    <a:pt x="8" y="102"/>
                    <a:pt x="3" y="106"/>
                  </a:cubicBezTo>
                  <a:cubicBezTo>
                    <a:pt x="1" y="107"/>
                    <a:pt x="0" y="103"/>
                    <a:pt x="0" y="96"/>
                  </a:cubicBezTo>
                  <a:cubicBezTo>
                    <a:pt x="0" y="75"/>
                    <a:pt x="0" y="53"/>
                    <a:pt x="0" y="32"/>
                  </a:cubicBezTo>
                  <a:cubicBezTo>
                    <a:pt x="0" y="25"/>
                    <a:pt x="1" y="19"/>
                    <a:pt x="3" y="18"/>
                  </a:cubicBezTo>
                  <a:cubicBezTo>
                    <a:pt x="8" y="13"/>
                    <a:pt x="14" y="7"/>
                    <a:pt x="2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5" name="Freeform 99"/>
            <p:cNvSpPr>
              <a:spLocks/>
            </p:cNvSpPr>
            <p:nvPr/>
          </p:nvSpPr>
          <p:spPr bwMode="auto">
            <a:xfrm>
              <a:off x="6936991" y="2487777"/>
              <a:ext cx="83364" cy="390468"/>
            </a:xfrm>
            <a:custGeom>
              <a:avLst/>
              <a:gdLst>
                <a:gd name="T0" fmla="*/ 20 w 23"/>
                <a:gd name="T1" fmla="*/ 2 h 117"/>
                <a:gd name="T2" fmla="*/ 23 w 23"/>
                <a:gd name="T3" fmla="*/ 10 h 117"/>
                <a:gd name="T4" fmla="*/ 23 w 23"/>
                <a:gd name="T5" fmla="*/ 79 h 117"/>
                <a:gd name="T6" fmla="*/ 20 w 23"/>
                <a:gd name="T7" fmla="*/ 95 h 117"/>
                <a:gd name="T8" fmla="*/ 3 w 23"/>
                <a:gd name="T9" fmla="*/ 115 h 117"/>
                <a:gd name="T10" fmla="*/ 0 w 23"/>
                <a:gd name="T11" fmla="*/ 107 h 117"/>
                <a:gd name="T12" fmla="*/ 0 w 23"/>
                <a:gd name="T13" fmla="*/ 43 h 117"/>
                <a:gd name="T14" fmla="*/ 2 w 23"/>
                <a:gd name="T15" fmla="*/ 27 h 117"/>
                <a:gd name="T16" fmla="*/ 20 w 23"/>
                <a:gd name="T17" fmla="*/ 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17">
                  <a:moveTo>
                    <a:pt x="20" y="2"/>
                  </a:moveTo>
                  <a:cubicBezTo>
                    <a:pt x="22" y="0"/>
                    <a:pt x="23" y="3"/>
                    <a:pt x="23" y="10"/>
                  </a:cubicBezTo>
                  <a:cubicBezTo>
                    <a:pt x="23" y="33"/>
                    <a:pt x="23" y="56"/>
                    <a:pt x="23" y="79"/>
                  </a:cubicBezTo>
                  <a:cubicBezTo>
                    <a:pt x="23" y="86"/>
                    <a:pt x="22" y="93"/>
                    <a:pt x="20" y="95"/>
                  </a:cubicBezTo>
                  <a:cubicBezTo>
                    <a:pt x="14" y="102"/>
                    <a:pt x="8" y="109"/>
                    <a:pt x="3" y="115"/>
                  </a:cubicBezTo>
                  <a:cubicBezTo>
                    <a:pt x="1" y="117"/>
                    <a:pt x="0" y="114"/>
                    <a:pt x="0" y="107"/>
                  </a:cubicBezTo>
                  <a:cubicBezTo>
                    <a:pt x="0" y="86"/>
                    <a:pt x="0" y="64"/>
                    <a:pt x="0" y="43"/>
                  </a:cubicBezTo>
                  <a:cubicBezTo>
                    <a:pt x="0" y="36"/>
                    <a:pt x="1" y="30"/>
                    <a:pt x="2" y="27"/>
                  </a:cubicBezTo>
                  <a:cubicBezTo>
                    <a:pt x="8" y="19"/>
                    <a:pt x="14" y="11"/>
                    <a:pt x="2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6" name="Freeform 100"/>
            <p:cNvSpPr>
              <a:spLocks/>
            </p:cNvSpPr>
            <p:nvPr/>
          </p:nvSpPr>
          <p:spPr bwMode="auto">
            <a:xfrm>
              <a:off x="6838373" y="5518145"/>
              <a:ext cx="77189" cy="365002"/>
            </a:xfrm>
            <a:custGeom>
              <a:avLst/>
              <a:gdLst>
                <a:gd name="T0" fmla="*/ 18 w 21"/>
                <a:gd name="T1" fmla="*/ 20 h 109"/>
                <a:gd name="T2" fmla="*/ 21 w 21"/>
                <a:gd name="T3" fmla="*/ 35 h 109"/>
                <a:gd name="T4" fmla="*/ 21 w 21"/>
                <a:gd name="T5" fmla="*/ 99 h 109"/>
                <a:gd name="T6" fmla="*/ 18 w 21"/>
                <a:gd name="T7" fmla="*/ 107 h 109"/>
                <a:gd name="T8" fmla="*/ 3 w 21"/>
                <a:gd name="T9" fmla="*/ 85 h 109"/>
                <a:gd name="T10" fmla="*/ 0 w 21"/>
                <a:gd name="T11" fmla="*/ 71 h 109"/>
                <a:gd name="T12" fmla="*/ 0 w 21"/>
                <a:gd name="T13" fmla="*/ 10 h 109"/>
                <a:gd name="T14" fmla="*/ 3 w 21"/>
                <a:gd name="T15" fmla="*/ 2 h 109"/>
                <a:gd name="T16" fmla="*/ 18 w 21"/>
                <a:gd name="T17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9">
                  <a:moveTo>
                    <a:pt x="18" y="20"/>
                  </a:moveTo>
                  <a:cubicBezTo>
                    <a:pt x="19" y="22"/>
                    <a:pt x="21" y="28"/>
                    <a:pt x="21" y="35"/>
                  </a:cubicBezTo>
                  <a:cubicBezTo>
                    <a:pt x="21" y="56"/>
                    <a:pt x="21" y="78"/>
                    <a:pt x="21" y="99"/>
                  </a:cubicBezTo>
                  <a:cubicBezTo>
                    <a:pt x="21" y="106"/>
                    <a:pt x="19" y="109"/>
                    <a:pt x="18" y="107"/>
                  </a:cubicBezTo>
                  <a:cubicBezTo>
                    <a:pt x="13" y="99"/>
                    <a:pt x="8" y="92"/>
                    <a:pt x="3" y="85"/>
                  </a:cubicBezTo>
                  <a:cubicBezTo>
                    <a:pt x="1" y="83"/>
                    <a:pt x="0" y="76"/>
                    <a:pt x="0" y="71"/>
                  </a:cubicBezTo>
                  <a:cubicBezTo>
                    <a:pt x="0" y="50"/>
                    <a:pt x="0" y="30"/>
                    <a:pt x="0" y="10"/>
                  </a:cubicBezTo>
                  <a:cubicBezTo>
                    <a:pt x="0" y="4"/>
                    <a:pt x="1" y="0"/>
                    <a:pt x="3" y="2"/>
                  </a:cubicBezTo>
                  <a:cubicBezTo>
                    <a:pt x="8" y="8"/>
                    <a:pt x="13" y="14"/>
                    <a:pt x="18" y="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7" name="Freeform 101"/>
            <p:cNvSpPr>
              <a:spLocks/>
            </p:cNvSpPr>
            <p:nvPr/>
          </p:nvSpPr>
          <p:spPr bwMode="auto">
            <a:xfrm>
              <a:off x="6838373" y="5238028"/>
              <a:ext cx="77189" cy="343781"/>
            </a:xfrm>
            <a:custGeom>
              <a:avLst/>
              <a:gdLst>
                <a:gd name="T0" fmla="*/ 18 w 21"/>
                <a:gd name="T1" fmla="*/ 15 h 103"/>
                <a:gd name="T2" fmla="*/ 21 w 21"/>
                <a:gd name="T3" fmla="*/ 29 h 103"/>
                <a:gd name="T4" fmla="*/ 21 w 21"/>
                <a:gd name="T5" fmla="*/ 94 h 103"/>
                <a:gd name="T6" fmla="*/ 18 w 21"/>
                <a:gd name="T7" fmla="*/ 101 h 103"/>
                <a:gd name="T8" fmla="*/ 3 w 21"/>
                <a:gd name="T9" fmla="*/ 84 h 103"/>
                <a:gd name="T10" fmla="*/ 0 w 21"/>
                <a:gd name="T11" fmla="*/ 70 h 103"/>
                <a:gd name="T12" fmla="*/ 0 w 21"/>
                <a:gd name="T13" fmla="*/ 9 h 103"/>
                <a:gd name="T14" fmla="*/ 2 w 21"/>
                <a:gd name="T15" fmla="*/ 1 h 103"/>
                <a:gd name="T16" fmla="*/ 18 w 21"/>
                <a:gd name="T17" fmla="*/ 1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3">
                  <a:moveTo>
                    <a:pt x="18" y="15"/>
                  </a:moveTo>
                  <a:cubicBezTo>
                    <a:pt x="19" y="17"/>
                    <a:pt x="21" y="23"/>
                    <a:pt x="21" y="29"/>
                  </a:cubicBezTo>
                  <a:cubicBezTo>
                    <a:pt x="21" y="50"/>
                    <a:pt x="21" y="72"/>
                    <a:pt x="21" y="94"/>
                  </a:cubicBezTo>
                  <a:cubicBezTo>
                    <a:pt x="21" y="100"/>
                    <a:pt x="19" y="103"/>
                    <a:pt x="18" y="101"/>
                  </a:cubicBezTo>
                  <a:cubicBezTo>
                    <a:pt x="13" y="95"/>
                    <a:pt x="8" y="89"/>
                    <a:pt x="3" y="84"/>
                  </a:cubicBezTo>
                  <a:cubicBezTo>
                    <a:pt x="1" y="82"/>
                    <a:pt x="0" y="76"/>
                    <a:pt x="0" y="70"/>
                  </a:cubicBezTo>
                  <a:cubicBezTo>
                    <a:pt x="0" y="50"/>
                    <a:pt x="0" y="30"/>
                    <a:pt x="0" y="9"/>
                  </a:cubicBezTo>
                  <a:cubicBezTo>
                    <a:pt x="0" y="3"/>
                    <a:pt x="1" y="0"/>
                    <a:pt x="2" y="1"/>
                  </a:cubicBezTo>
                  <a:cubicBezTo>
                    <a:pt x="7" y="6"/>
                    <a:pt x="13" y="10"/>
                    <a:pt x="18" y="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Freeform 102"/>
            <p:cNvSpPr>
              <a:spLocks/>
            </p:cNvSpPr>
            <p:nvPr/>
          </p:nvSpPr>
          <p:spPr bwMode="auto">
            <a:xfrm>
              <a:off x="6838373" y="4953665"/>
              <a:ext cx="77189" cy="331049"/>
            </a:xfrm>
            <a:custGeom>
              <a:avLst/>
              <a:gdLst>
                <a:gd name="T0" fmla="*/ 18 w 21"/>
                <a:gd name="T1" fmla="*/ 11 h 99"/>
                <a:gd name="T2" fmla="*/ 21 w 21"/>
                <a:gd name="T3" fmla="*/ 24 h 99"/>
                <a:gd name="T4" fmla="*/ 21 w 21"/>
                <a:gd name="T5" fmla="*/ 89 h 99"/>
                <a:gd name="T6" fmla="*/ 18 w 21"/>
                <a:gd name="T7" fmla="*/ 97 h 99"/>
                <a:gd name="T8" fmla="*/ 2 w 21"/>
                <a:gd name="T9" fmla="*/ 84 h 99"/>
                <a:gd name="T10" fmla="*/ 0 w 21"/>
                <a:gd name="T11" fmla="*/ 71 h 99"/>
                <a:gd name="T12" fmla="*/ 0 w 21"/>
                <a:gd name="T13" fmla="*/ 10 h 99"/>
                <a:gd name="T14" fmla="*/ 2 w 21"/>
                <a:gd name="T15" fmla="*/ 1 h 99"/>
                <a:gd name="T16" fmla="*/ 18 w 21"/>
                <a:gd name="T17" fmla="*/ 1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99">
                  <a:moveTo>
                    <a:pt x="18" y="11"/>
                  </a:moveTo>
                  <a:cubicBezTo>
                    <a:pt x="19" y="12"/>
                    <a:pt x="21" y="18"/>
                    <a:pt x="21" y="24"/>
                  </a:cubicBezTo>
                  <a:cubicBezTo>
                    <a:pt x="21" y="46"/>
                    <a:pt x="21" y="67"/>
                    <a:pt x="21" y="89"/>
                  </a:cubicBezTo>
                  <a:cubicBezTo>
                    <a:pt x="21" y="95"/>
                    <a:pt x="19" y="99"/>
                    <a:pt x="18" y="97"/>
                  </a:cubicBezTo>
                  <a:cubicBezTo>
                    <a:pt x="13" y="93"/>
                    <a:pt x="7" y="88"/>
                    <a:pt x="2" y="84"/>
                  </a:cubicBezTo>
                  <a:cubicBezTo>
                    <a:pt x="1" y="82"/>
                    <a:pt x="0" y="76"/>
                    <a:pt x="0" y="71"/>
                  </a:cubicBezTo>
                  <a:cubicBezTo>
                    <a:pt x="0" y="50"/>
                    <a:pt x="0" y="30"/>
                    <a:pt x="0" y="10"/>
                  </a:cubicBezTo>
                  <a:cubicBezTo>
                    <a:pt x="0" y="4"/>
                    <a:pt x="1" y="0"/>
                    <a:pt x="2" y="1"/>
                  </a:cubicBezTo>
                  <a:cubicBezTo>
                    <a:pt x="7" y="4"/>
                    <a:pt x="12" y="8"/>
                    <a:pt x="18" y="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9" name="Freeform 103"/>
            <p:cNvSpPr>
              <a:spLocks/>
            </p:cNvSpPr>
            <p:nvPr/>
          </p:nvSpPr>
          <p:spPr bwMode="auto">
            <a:xfrm>
              <a:off x="6838373" y="4669303"/>
              <a:ext cx="77189" cy="314071"/>
            </a:xfrm>
            <a:custGeom>
              <a:avLst/>
              <a:gdLst>
                <a:gd name="T0" fmla="*/ 18 w 21"/>
                <a:gd name="T1" fmla="*/ 7 h 94"/>
                <a:gd name="T2" fmla="*/ 20 w 21"/>
                <a:gd name="T3" fmla="*/ 19 h 94"/>
                <a:gd name="T4" fmla="*/ 21 w 21"/>
                <a:gd name="T5" fmla="*/ 84 h 94"/>
                <a:gd name="T6" fmla="*/ 18 w 21"/>
                <a:gd name="T7" fmla="*/ 93 h 94"/>
                <a:gd name="T8" fmla="*/ 2 w 21"/>
                <a:gd name="T9" fmla="*/ 83 h 94"/>
                <a:gd name="T10" fmla="*/ 0 w 21"/>
                <a:gd name="T11" fmla="*/ 71 h 94"/>
                <a:gd name="T12" fmla="*/ 0 w 21"/>
                <a:gd name="T13" fmla="*/ 10 h 94"/>
                <a:gd name="T14" fmla="*/ 2 w 21"/>
                <a:gd name="T15" fmla="*/ 1 h 94"/>
                <a:gd name="T16" fmla="*/ 18 w 21"/>
                <a:gd name="T17" fmla="*/ 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94">
                  <a:moveTo>
                    <a:pt x="18" y="7"/>
                  </a:moveTo>
                  <a:cubicBezTo>
                    <a:pt x="19" y="8"/>
                    <a:pt x="20" y="13"/>
                    <a:pt x="20" y="19"/>
                  </a:cubicBezTo>
                  <a:cubicBezTo>
                    <a:pt x="20" y="41"/>
                    <a:pt x="21" y="62"/>
                    <a:pt x="21" y="84"/>
                  </a:cubicBezTo>
                  <a:cubicBezTo>
                    <a:pt x="21" y="90"/>
                    <a:pt x="19" y="94"/>
                    <a:pt x="18" y="93"/>
                  </a:cubicBezTo>
                  <a:cubicBezTo>
                    <a:pt x="12" y="90"/>
                    <a:pt x="7" y="87"/>
                    <a:pt x="2" y="83"/>
                  </a:cubicBezTo>
                  <a:cubicBezTo>
                    <a:pt x="1" y="83"/>
                    <a:pt x="0" y="77"/>
                    <a:pt x="0" y="71"/>
                  </a:cubicBezTo>
                  <a:cubicBezTo>
                    <a:pt x="0" y="51"/>
                    <a:pt x="0" y="31"/>
                    <a:pt x="0" y="10"/>
                  </a:cubicBezTo>
                  <a:cubicBezTo>
                    <a:pt x="0" y="5"/>
                    <a:pt x="1" y="0"/>
                    <a:pt x="2" y="1"/>
                  </a:cubicBezTo>
                  <a:cubicBezTo>
                    <a:pt x="7" y="3"/>
                    <a:pt x="12" y="5"/>
                    <a:pt x="1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Freeform 104"/>
            <p:cNvSpPr>
              <a:spLocks/>
            </p:cNvSpPr>
            <p:nvPr/>
          </p:nvSpPr>
          <p:spPr bwMode="auto">
            <a:xfrm>
              <a:off x="6843005" y="4389185"/>
              <a:ext cx="72557" cy="297095"/>
            </a:xfrm>
            <a:custGeom>
              <a:avLst/>
              <a:gdLst>
                <a:gd name="T0" fmla="*/ 18 w 20"/>
                <a:gd name="T1" fmla="*/ 2 h 89"/>
                <a:gd name="T2" fmla="*/ 20 w 20"/>
                <a:gd name="T3" fmla="*/ 13 h 89"/>
                <a:gd name="T4" fmla="*/ 20 w 20"/>
                <a:gd name="T5" fmla="*/ 78 h 89"/>
                <a:gd name="T6" fmla="*/ 18 w 20"/>
                <a:gd name="T7" fmla="*/ 88 h 89"/>
                <a:gd name="T8" fmla="*/ 2 w 20"/>
                <a:gd name="T9" fmla="*/ 82 h 89"/>
                <a:gd name="T10" fmla="*/ 0 w 20"/>
                <a:gd name="T11" fmla="*/ 71 h 89"/>
                <a:gd name="T12" fmla="*/ 0 w 20"/>
                <a:gd name="T13" fmla="*/ 10 h 89"/>
                <a:gd name="T14" fmla="*/ 2 w 20"/>
                <a:gd name="T15" fmla="*/ 0 h 89"/>
                <a:gd name="T16" fmla="*/ 18 w 20"/>
                <a:gd name="T17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89">
                  <a:moveTo>
                    <a:pt x="18" y="2"/>
                  </a:moveTo>
                  <a:cubicBezTo>
                    <a:pt x="19" y="2"/>
                    <a:pt x="20" y="7"/>
                    <a:pt x="20" y="13"/>
                  </a:cubicBezTo>
                  <a:cubicBezTo>
                    <a:pt x="20" y="35"/>
                    <a:pt x="20" y="57"/>
                    <a:pt x="20" y="78"/>
                  </a:cubicBezTo>
                  <a:cubicBezTo>
                    <a:pt x="20" y="84"/>
                    <a:pt x="19" y="89"/>
                    <a:pt x="18" y="88"/>
                  </a:cubicBezTo>
                  <a:cubicBezTo>
                    <a:pt x="12" y="86"/>
                    <a:pt x="7" y="84"/>
                    <a:pt x="2" y="82"/>
                  </a:cubicBezTo>
                  <a:cubicBezTo>
                    <a:pt x="1" y="82"/>
                    <a:pt x="0" y="77"/>
                    <a:pt x="0" y="71"/>
                  </a:cubicBezTo>
                  <a:cubicBezTo>
                    <a:pt x="0" y="51"/>
                    <a:pt x="0" y="30"/>
                    <a:pt x="0" y="10"/>
                  </a:cubicBezTo>
                  <a:cubicBezTo>
                    <a:pt x="0" y="4"/>
                    <a:pt x="1" y="0"/>
                    <a:pt x="2" y="0"/>
                  </a:cubicBezTo>
                  <a:cubicBezTo>
                    <a:pt x="7" y="0"/>
                    <a:pt x="12" y="1"/>
                    <a:pt x="18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1" name="Freeform 105"/>
            <p:cNvSpPr>
              <a:spLocks/>
            </p:cNvSpPr>
            <p:nvPr/>
          </p:nvSpPr>
          <p:spPr bwMode="auto">
            <a:xfrm>
              <a:off x="6843005" y="4097749"/>
              <a:ext cx="72557" cy="288607"/>
            </a:xfrm>
            <a:custGeom>
              <a:avLst/>
              <a:gdLst>
                <a:gd name="T0" fmla="*/ 18 w 20"/>
                <a:gd name="T1" fmla="*/ 0 h 86"/>
                <a:gd name="T2" fmla="*/ 20 w 20"/>
                <a:gd name="T3" fmla="*/ 11 h 86"/>
                <a:gd name="T4" fmla="*/ 20 w 20"/>
                <a:gd name="T5" fmla="*/ 75 h 86"/>
                <a:gd name="T6" fmla="*/ 18 w 20"/>
                <a:gd name="T7" fmla="*/ 86 h 86"/>
                <a:gd name="T8" fmla="*/ 2 w 20"/>
                <a:gd name="T9" fmla="*/ 84 h 86"/>
                <a:gd name="T10" fmla="*/ 0 w 20"/>
                <a:gd name="T11" fmla="*/ 73 h 86"/>
                <a:gd name="T12" fmla="*/ 0 w 20"/>
                <a:gd name="T13" fmla="*/ 13 h 86"/>
                <a:gd name="T14" fmla="*/ 2 w 20"/>
                <a:gd name="T15" fmla="*/ 2 h 86"/>
                <a:gd name="T16" fmla="*/ 18 w 20"/>
                <a:gd name="T1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86">
                  <a:moveTo>
                    <a:pt x="18" y="0"/>
                  </a:moveTo>
                  <a:cubicBezTo>
                    <a:pt x="19" y="0"/>
                    <a:pt x="20" y="4"/>
                    <a:pt x="20" y="11"/>
                  </a:cubicBezTo>
                  <a:cubicBezTo>
                    <a:pt x="20" y="32"/>
                    <a:pt x="20" y="54"/>
                    <a:pt x="20" y="75"/>
                  </a:cubicBezTo>
                  <a:cubicBezTo>
                    <a:pt x="20" y="82"/>
                    <a:pt x="19" y="86"/>
                    <a:pt x="18" y="86"/>
                  </a:cubicBezTo>
                  <a:cubicBezTo>
                    <a:pt x="12" y="86"/>
                    <a:pt x="7" y="85"/>
                    <a:pt x="2" y="84"/>
                  </a:cubicBezTo>
                  <a:cubicBezTo>
                    <a:pt x="1" y="84"/>
                    <a:pt x="0" y="79"/>
                    <a:pt x="0" y="73"/>
                  </a:cubicBezTo>
                  <a:cubicBezTo>
                    <a:pt x="0" y="53"/>
                    <a:pt x="0" y="33"/>
                    <a:pt x="0" y="13"/>
                  </a:cubicBezTo>
                  <a:cubicBezTo>
                    <a:pt x="0" y="7"/>
                    <a:pt x="1" y="2"/>
                    <a:pt x="2" y="2"/>
                  </a:cubicBezTo>
                  <a:cubicBezTo>
                    <a:pt x="7" y="1"/>
                    <a:pt x="12" y="0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2" name="Freeform 106"/>
            <p:cNvSpPr>
              <a:spLocks/>
            </p:cNvSpPr>
            <p:nvPr/>
          </p:nvSpPr>
          <p:spPr bwMode="auto">
            <a:xfrm>
              <a:off x="6839917" y="2902295"/>
              <a:ext cx="75645" cy="343781"/>
            </a:xfrm>
            <a:custGeom>
              <a:avLst/>
              <a:gdLst>
                <a:gd name="T0" fmla="*/ 18 w 21"/>
                <a:gd name="T1" fmla="*/ 2 h 103"/>
                <a:gd name="T2" fmla="*/ 21 w 21"/>
                <a:gd name="T3" fmla="*/ 9 h 103"/>
                <a:gd name="T4" fmla="*/ 21 w 21"/>
                <a:gd name="T5" fmla="*/ 74 h 103"/>
                <a:gd name="T6" fmla="*/ 18 w 21"/>
                <a:gd name="T7" fmla="*/ 88 h 103"/>
                <a:gd name="T8" fmla="*/ 3 w 21"/>
                <a:gd name="T9" fmla="*/ 102 h 103"/>
                <a:gd name="T10" fmla="*/ 0 w 21"/>
                <a:gd name="T11" fmla="*/ 94 h 103"/>
                <a:gd name="T12" fmla="*/ 0 w 21"/>
                <a:gd name="T13" fmla="*/ 33 h 103"/>
                <a:gd name="T14" fmla="*/ 3 w 21"/>
                <a:gd name="T15" fmla="*/ 19 h 103"/>
                <a:gd name="T16" fmla="*/ 18 w 21"/>
                <a:gd name="T17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3">
                  <a:moveTo>
                    <a:pt x="18" y="2"/>
                  </a:moveTo>
                  <a:cubicBezTo>
                    <a:pt x="20" y="0"/>
                    <a:pt x="21" y="3"/>
                    <a:pt x="21" y="9"/>
                  </a:cubicBezTo>
                  <a:cubicBezTo>
                    <a:pt x="21" y="31"/>
                    <a:pt x="21" y="53"/>
                    <a:pt x="21" y="74"/>
                  </a:cubicBezTo>
                  <a:cubicBezTo>
                    <a:pt x="21" y="80"/>
                    <a:pt x="20" y="86"/>
                    <a:pt x="18" y="88"/>
                  </a:cubicBezTo>
                  <a:cubicBezTo>
                    <a:pt x="13" y="93"/>
                    <a:pt x="8" y="97"/>
                    <a:pt x="3" y="102"/>
                  </a:cubicBezTo>
                  <a:cubicBezTo>
                    <a:pt x="2" y="103"/>
                    <a:pt x="0" y="100"/>
                    <a:pt x="0" y="94"/>
                  </a:cubicBezTo>
                  <a:cubicBezTo>
                    <a:pt x="0" y="73"/>
                    <a:pt x="0" y="53"/>
                    <a:pt x="0" y="33"/>
                  </a:cubicBezTo>
                  <a:cubicBezTo>
                    <a:pt x="0" y="27"/>
                    <a:pt x="2" y="21"/>
                    <a:pt x="3" y="19"/>
                  </a:cubicBezTo>
                  <a:cubicBezTo>
                    <a:pt x="8" y="14"/>
                    <a:pt x="13" y="8"/>
                    <a:pt x="18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3" name="Freeform 107"/>
            <p:cNvSpPr>
              <a:spLocks/>
            </p:cNvSpPr>
            <p:nvPr/>
          </p:nvSpPr>
          <p:spPr bwMode="auto">
            <a:xfrm>
              <a:off x="6750563" y="5444579"/>
              <a:ext cx="66382" cy="338123"/>
            </a:xfrm>
            <a:custGeom>
              <a:avLst/>
              <a:gdLst>
                <a:gd name="T0" fmla="*/ 16 w 18"/>
                <a:gd name="T1" fmla="*/ 18 h 101"/>
                <a:gd name="T2" fmla="*/ 18 w 18"/>
                <a:gd name="T3" fmla="*/ 31 h 101"/>
                <a:gd name="T4" fmla="*/ 18 w 18"/>
                <a:gd name="T5" fmla="*/ 92 h 101"/>
                <a:gd name="T6" fmla="*/ 16 w 18"/>
                <a:gd name="T7" fmla="*/ 99 h 101"/>
                <a:gd name="T8" fmla="*/ 2 w 18"/>
                <a:gd name="T9" fmla="*/ 79 h 101"/>
                <a:gd name="T10" fmla="*/ 0 w 18"/>
                <a:gd name="T11" fmla="*/ 66 h 101"/>
                <a:gd name="T12" fmla="*/ 0 w 18"/>
                <a:gd name="T13" fmla="*/ 9 h 101"/>
                <a:gd name="T14" fmla="*/ 2 w 18"/>
                <a:gd name="T15" fmla="*/ 2 h 101"/>
                <a:gd name="T16" fmla="*/ 16 w 18"/>
                <a:gd name="T17" fmla="*/ 1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01">
                  <a:moveTo>
                    <a:pt x="16" y="18"/>
                  </a:moveTo>
                  <a:cubicBezTo>
                    <a:pt x="17" y="19"/>
                    <a:pt x="18" y="25"/>
                    <a:pt x="18" y="31"/>
                  </a:cubicBezTo>
                  <a:cubicBezTo>
                    <a:pt x="18" y="51"/>
                    <a:pt x="18" y="71"/>
                    <a:pt x="18" y="92"/>
                  </a:cubicBezTo>
                  <a:cubicBezTo>
                    <a:pt x="18" y="97"/>
                    <a:pt x="17" y="101"/>
                    <a:pt x="16" y="99"/>
                  </a:cubicBezTo>
                  <a:cubicBezTo>
                    <a:pt x="11" y="92"/>
                    <a:pt x="7" y="86"/>
                    <a:pt x="2" y="79"/>
                  </a:cubicBezTo>
                  <a:cubicBezTo>
                    <a:pt x="1" y="78"/>
                    <a:pt x="0" y="72"/>
                    <a:pt x="0" y="66"/>
                  </a:cubicBezTo>
                  <a:cubicBezTo>
                    <a:pt x="0" y="47"/>
                    <a:pt x="0" y="28"/>
                    <a:pt x="0" y="9"/>
                  </a:cubicBezTo>
                  <a:cubicBezTo>
                    <a:pt x="0" y="3"/>
                    <a:pt x="1" y="0"/>
                    <a:pt x="2" y="2"/>
                  </a:cubicBezTo>
                  <a:cubicBezTo>
                    <a:pt x="7" y="7"/>
                    <a:pt x="11" y="12"/>
                    <a:pt x="16" y="1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" name="Freeform 108"/>
            <p:cNvSpPr>
              <a:spLocks/>
            </p:cNvSpPr>
            <p:nvPr/>
          </p:nvSpPr>
          <p:spPr bwMode="auto">
            <a:xfrm>
              <a:off x="6750563" y="5177193"/>
              <a:ext cx="66382" cy="325389"/>
            </a:xfrm>
            <a:custGeom>
              <a:avLst/>
              <a:gdLst>
                <a:gd name="T0" fmla="*/ 16 w 18"/>
                <a:gd name="T1" fmla="*/ 14 h 97"/>
                <a:gd name="T2" fmla="*/ 18 w 18"/>
                <a:gd name="T3" fmla="*/ 27 h 97"/>
                <a:gd name="T4" fmla="*/ 18 w 18"/>
                <a:gd name="T5" fmla="*/ 87 h 97"/>
                <a:gd name="T6" fmla="*/ 16 w 18"/>
                <a:gd name="T7" fmla="*/ 95 h 97"/>
                <a:gd name="T8" fmla="*/ 2 w 18"/>
                <a:gd name="T9" fmla="*/ 79 h 97"/>
                <a:gd name="T10" fmla="*/ 0 w 18"/>
                <a:gd name="T11" fmla="*/ 67 h 97"/>
                <a:gd name="T12" fmla="*/ 0 w 18"/>
                <a:gd name="T13" fmla="*/ 9 h 97"/>
                <a:gd name="T14" fmla="*/ 2 w 18"/>
                <a:gd name="T15" fmla="*/ 2 h 97"/>
                <a:gd name="T16" fmla="*/ 16 w 18"/>
                <a:gd name="T17" fmla="*/ 14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97">
                  <a:moveTo>
                    <a:pt x="16" y="14"/>
                  </a:moveTo>
                  <a:cubicBezTo>
                    <a:pt x="17" y="15"/>
                    <a:pt x="18" y="21"/>
                    <a:pt x="18" y="27"/>
                  </a:cubicBezTo>
                  <a:cubicBezTo>
                    <a:pt x="18" y="47"/>
                    <a:pt x="18" y="67"/>
                    <a:pt x="18" y="87"/>
                  </a:cubicBezTo>
                  <a:cubicBezTo>
                    <a:pt x="18" y="93"/>
                    <a:pt x="17" y="97"/>
                    <a:pt x="16" y="95"/>
                  </a:cubicBezTo>
                  <a:cubicBezTo>
                    <a:pt x="11" y="90"/>
                    <a:pt x="7" y="84"/>
                    <a:pt x="2" y="79"/>
                  </a:cubicBezTo>
                  <a:cubicBezTo>
                    <a:pt x="1" y="78"/>
                    <a:pt x="0" y="72"/>
                    <a:pt x="0" y="67"/>
                  </a:cubicBezTo>
                  <a:cubicBezTo>
                    <a:pt x="0" y="48"/>
                    <a:pt x="0" y="29"/>
                    <a:pt x="0" y="9"/>
                  </a:cubicBezTo>
                  <a:cubicBezTo>
                    <a:pt x="0" y="4"/>
                    <a:pt x="1" y="0"/>
                    <a:pt x="2" y="2"/>
                  </a:cubicBezTo>
                  <a:cubicBezTo>
                    <a:pt x="7" y="6"/>
                    <a:pt x="11" y="10"/>
                    <a:pt x="16" y="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5" name="Freeform 109"/>
            <p:cNvSpPr>
              <a:spLocks/>
            </p:cNvSpPr>
            <p:nvPr/>
          </p:nvSpPr>
          <p:spPr bwMode="auto">
            <a:xfrm>
              <a:off x="6750563" y="4914053"/>
              <a:ext cx="66382" cy="306997"/>
            </a:xfrm>
            <a:custGeom>
              <a:avLst/>
              <a:gdLst>
                <a:gd name="T0" fmla="*/ 16 w 18"/>
                <a:gd name="T1" fmla="*/ 9 h 92"/>
                <a:gd name="T2" fmla="*/ 18 w 18"/>
                <a:gd name="T3" fmla="*/ 21 h 92"/>
                <a:gd name="T4" fmla="*/ 18 w 18"/>
                <a:gd name="T5" fmla="*/ 82 h 92"/>
                <a:gd name="T6" fmla="*/ 16 w 18"/>
                <a:gd name="T7" fmla="*/ 90 h 92"/>
                <a:gd name="T8" fmla="*/ 2 w 18"/>
                <a:gd name="T9" fmla="*/ 78 h 92"/>
                <a:gd name="T10" fmla="*/ 0 w 18"/>
                <a:gd name="T11" fmla="*/ 66 h 92"/>
                <a:gd name="T12" fmla="*/ 0 w 18"/>
                <a:gd name="T13" fmla="*/ 9 h 92"/>
                <a:gd name="T14" fmla="*/ 2 w 18"/>
                <a:gd name="T15" fmla="*/ 0 h 92"/>
                <a:gd name="T16" fmla="*/ 16 w 18"/>
                <a:gd name="T17" fmla="*/ 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92">
                  <a:moveTo>
                    <a:pt x="16" y="9"/>
                  </a:moveTo>
                  <a:cubicBezTo>
                    <a:pt x="17" y="10"/>
                    <a:pt x="18" y="16"/>
                    <a:pt x="18" y="21"/>
                  </a:cubicBezTo>
                  <a:cubicBezTo>
                    <a:pt x="18" y="42"/>
                    <a:pt x="18" y="62"/>
                    <a:pt x="18" y="82"/>
                  </a:cubicBezTo>
                  <a:cubicBezTo>
                    <a:pt x="18" y="88"/>
                    <a:pt x="17" y="92"/>
                    <a:pt x="16" y="90"/>
                  </a:cubicBezTo>
                  <a:cubicBezTo>
                    <a:pt x="11" y="86"/>
                    <a:pt x="7" y="82"/>
                    <a:pt x="2" y="78"/>
                  </a:cubicBezTo>
                  <a:cubicBezTo>
                    <a:pt x="1" y="77"/>
                    <a:pt x="0" y="72"/>
                    <a:pt x="0" y="66"/>
                  </a:cubicBezTo>
                  <a:cubicBezTo>
                    <a:pt x="0" y="47"/>
                    <a:pt x="0" y="28"/>
                    <a:pt x="0" y="9"/>
                  </a:cubicBezTo>
                  <a:cubicBezTo>
                    <a:pt x="0" y="3"/>
                    <a:pt x="1" y="0"/>
                    <a:pt x="2" y="0"/>
                  </a:cubicBezTo>
                  <a:cubicBezTo>
                    <a:pt x="7" y="3"/>
                    <a:pt x="11" y="6"/>
                    <a:pt x="16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6" name="Freeform 110"/>
            <p:cNvSpPr>
              <a:spLocks/>
            </p:cNvSpPr>
            <p:nvPr/>
          </p:nvSpPr>
          <p:spPr bwMode="auto">
            <a:xfrm>
              <a:off x="6750563" y="4646667"/>
              <a:ext cx="66382" cy="294265"/>
            </a:xfrm>
            <a:custGeom>
              <a:avLst/>
              <a:gdLst>
                <a:gd name="T0" fmla="*/ 16 w 18"/>
                <a:gd name="T1" fmla="*/ 6 h 88"/>
                <a:gd name="T2" fmla="*/ 18 w 18"/>
                <a:gd name="T3" fmla="*/ 17 h 88"/>
                <a:gd name="T4" fmla="*/ 18 w 18"/>
                <a:gd name="T5" fmla="*/ 78 h 88"/>
                <a:gd name="T6" fmla="*/ 16 w 18"/>
                <a:gd name="T7" fmla="*/ 87 h 88"/>
                <a:gd name="T8" fmla="*/ 2 w 18"/>
                <a:gd name="T9" fmla="*/ 78 h 88"/>
                <a:gd name="T10" fmla="*/ 0 w 18"/>
                <a:gd name="T11" fmla="*/ 67 h 88"/>
                <a:gd name="T12" fmla="*/ 0 w 18"/>
                <a:gd name="T13" fmla="*/ 9 h 88"/>
                <a:gd name="T14" fmla="*/ 2 w 18"/>
                <a:gd name="T15" fmla="*/ 0 h 88"/>
                <a:gd name="T16" fmla="*/ 16 w 18"/>
                <a:gd name="T17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88">
                  <a:moveTo>
                    <a:pt x="16" y="6"/>
                  </a:moveTo>
                  <a:cubicBezTo>
                    <a:pt x="17" y="6"/>
                    <a:pt x="18" y="11"/>
                    <a:pt x="18" y="17"/>
                  </a:cubicBezTo>
                  <a:cubicBezTo>
                    <a:pt x="18" y="37"/>
                    <a:pt x="18" y="58"/>
                    <a:pt x="18" y="78"/>
                  </a:cubicBezTo>
                  <a:cubicBezTo>
                    <a:pt x="18" y="84"/>
                    <a:pt x="17" y="88"/>
                    <a:pt x="16" y="87"/>
                  </a:cubicBezTo>
                  <a:cubicBezTo>
                    <a:pt x="11" y="84"/>
                    <a:pt x="7" y="81"/>
                    <a:pt x="2" y="78"/>
                  </a:cubicBezTo>
                  <a:cubicBezTo>
                    <a:pt x="1" y="77"/>
                    <a:pt x="0" y="72"/>
                    <a:pt x="0" y="67"/>
                  </a:cubicBezTo>
                  <a:cubicBezTo>
                    <a:pt x="0" y="48"/>
                    <a:pt x="0" y="28"/>
                    <a:pt x="0" y="9"/>
                  </a:cubicBezTo>
                  <a:cubicBezTo>
                    <a:pt x="0" y="4"/>
                    <a:pt x="1" y="0"/>
                    <a:pt x="2" y="0"/>
                  </a:cubicBezTo>
                  <a:cubicBezTo>
                    <a:pt x="7" y="2"/>
                    <a:pt x="11" y="4"/>
                    <a:pt x="1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7" name="Freeform 111"/>
            <p:cNvSpPr>
              <a:spLocks/>
            </p:cNvSpPr>
            <p:nvPr/>
          </p:nvSpPr>
          <p:spPr bwMode="auto">
            <a:xfrm>
              <a:off x="6750563" y="4379282"/>
              <a:ext cx="66382" cy="280118"/>
            </a:xfrm>
            <a:custGeom>
              <a:avLst/>
              <a:gdLst>
                <a:gd name="T0" fmla="*/ 16 w 18"/>
                <a:gd name="T1" fmla="*/ 2 h 84"/>
                <a:gd name="T2" fmla="*/ 18 w 18"/>
                <a:gd name="T3" fmla="*/ 13 h 84"/>
                <a:gd name="T4" fmla="*/ 18 w 18"/>
                <a:gd name="T5" fmla="*/ 74 h 84"/>
                <a:gd name="T6" fmla="*/ 16 w 18"/>
                <a:gd name="T7" fmla="*/ 83 h 84"/>
                <a:gd name="T8" fmla="*/ 2 w 18"/>
                <a:gd name="T9" fmla="*/ 78 h 84"/>
                <a:gd name="T10" fmla="*/ 0 w 18"/>
                <a:gd name="T11" fmla="*/ 67 h 84"/>
                <a:gd name="T12" fmla="*/ 0 w 18"/>
                <a:gd name="T13" fmla="*/ 10 h 84"/>
                <a:gd name="T14" fmla="*/ 2 w 18"/>
                <a:gd name="T15" fmla="*/ 0 h 84"/>
                <a:gd name="T16" fmla="*/ 16 w 18"/>
                <a:gd name="T17" fmla="*/ 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84">
                  <a:moveTo>
                    <a:pt x="16" y="2"/>
                  </a:moveTo>
                  <a:cubicBezTo>
                    <a:pt x="17" y="2"/>
                    <a:pt x="18" y="7"/>
                    <a:pt x="18" y="13"/>
                  </a:cubicBezTo>
                  <a:cubicBezTo>
                    <a:pt x="18" y="33"/>
                    <a:pt x="18" y="53"/>
                    <a:pt x="18" y="74"/>
                  </a:cubicBezTo>
                  <a:cubicBezTo>
                    <a:pt x="18" y="79"/>
                    <a:pt x="17" y="84"/>
                    <a:pt x="16" y="83"/>
                  </a:cubicBezTo>
                  <a:cubicBezTo>
                    <a:pt x="11" y="81"/>
                    <a:pt x="7" y="80"/>
                    <a:pt x="2" y="78"/>
                  </a:cubicBezTo>
                  <a:cubicBezTo>
                    <a:pt x="1" y="77"/>
                    <a:pt x="0" y="73"/>
                    <a:pt x="0" y="67"/>
                  </a:cubicBezTo>
                  <a:cubicBezTo>
                    <a:pt x="0" y="48"/>
                    <a:pt x="0" y="29"/>
                    <a:pt x="0" y="10"/>
                  </a:cubicBezTo>
                  <a:cubicBezTo>
                    <a:pt x="0" y="4"/>
                    <a:pt x="1" y="0"/>
                    <a:pt x="2" y="0"/>
                  </a:cubicBezTo>
                  <a:cubicBezTo>
                    <a:pt x="7" y="1"/>
                    <a:pt x="11" y="1"/>
                    <a:pt x="16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8" name="Freeform 112"/>
            <p:cNvSpPr>
              <a:spLocks/>
            </p:cNvSpPr>
            <p:nvPr/>
          </p:nvSpPr>
          <p:spPr bwMode="auto">
            <a:xfrm>
              <a:off x="6750563" y="3263053"/>
              <a:ext cx="66382" cy="306997"/>
            </a:xfrm>
            <a:custGeom>
              <a:avLst/>
              <a:gdLst>
                <a:gd name="T0" fmla="*/ 15 w 18"/>
                <a:gd name="T1" fmla="*/ 2 h 92"/>
                <a:gd name="T2" fmla="*/ 18 w 18"/>
                <a:gd name="T3" fmla="*/ 10 h 92"/>
                <a:gd name="T4" fmla="*/ 18 w 18"/>
                <a:gd name="T5" fmla="*/ 71 h 92"/>
                <a:gd name="T6" fmla="*/ 15 w 18"/>
                <a:gd name="T7" fmla="*/ 83 h 92"/>
                <a:gd name="T8" fmla="*/ 2 w 18"/>
                <a:gd name="T9" fmla="*/ 92 h 92"/>
                <a:gd name="T10" fmla="*/ 0 w 18"/>
                <a:gd name="T11" fmla="*/ 83 h 92"/>
                <a:gd name="T12" fmla="*/ 0 w 18"/>
                <a:gd name="T13" fmla="*/ 26 h 92"/>
                <a:gd name="T14" fmla="*/ 2 w 18"/>
                <a:gd name="T15" fmla="*/ 14 h 92"/>
                <a:gd name="T16" fmla="*/ 15 w 18"/>
                <a:gd name="T17" fmla="*/ 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92">
                  <a:moveTo>
                    <a:pt x="15" y="2"/>
                  </a:moveTo>
                  <a:cubicBezTo>
                    <a:pt x="17" y="0"/>
                    <a:pt x="18" y="4"/>
                    <a:pt x="18" y="10"/>
                  </a:cubicBezTo>
                  <a:cubicBezTo>
                    <a:pt x="18" y="30"/>
                    <a:pt x="18" y="50"/>
                    <a:pt x="18" y="71"/>
                  </a:cubicBezTo>
                  <a:cubicBezTo>
                    <a:pt x="18" y="76"/>
                    <a:pt x="17" y="82"/>
                    <a:pt x="15" y="83"/>
                  </a:cubicBezTo>
                  <a:cubicBezTo>
                    <a:pt x="11" y="86"/>
                    <a:pt x="6" y="89"/>
                    <a:pt x="2" y="92"/>
                  </a:cubicBezTo>
                  <a:cubicBezTo>
                    <a:pt x="1" y="92"/>
                    <a:pt x="0" y="89"/>
                    <a:pt x="0" y="83"/>
                  </a:cubicBezTo>
                  <a:cubicBezTo>
                    <a:pt x="0" y="64"/>
                    <a:pt x="0" y="45"/>
                    <a:pt x="0" y="26"/>
                  </a:cubicBezTo>
                  <a:cubicBezTo>
                    <a:pt x="0" y="20"/>
                    <a:pt x="1" y="15"/>
                    <a:pt x="2" y="14"/>
                  </a:cubicBezTo>
                  <a:cubicBezTo>
                    <a:pt x="6" y="10"/>
                    <a:pt x="11" y="6"/>
                    <a:pt x="15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09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110" name="Picture Placeholder 5"/>
          <p:cNvSpPr txBox="1">
            <a:spLocks/>
          </p:cNvSpPr>
          <p:nvPr userDrawn="1"/>
        </p:nvSpPr>
        <p:spPr>
          <a:xfrm>
            <a:off x="-21743" y="1188000"/>
            <a:ext cx="13483261" cy="144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 algn="ctr" defTabSz="1043056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00" indent="-288000" algn="l" defTabSz="1043056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n"/>
              <a:defRPr lang="de-DE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  </a:t>
            </a:r>
            <a:endParaRPr lang="en-GB" dirty="0"/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0"/>
          </p:nvPr>
        </p:nvSpPr>
        <p:spPr>
          <a:xfrm>
            <a:off x="452459" y="1476000"/>
            <a:ext cx="4524584" cy="5306400"/>
          </a:xfrm>
          <a:noFill/>
          <a:effectLst/>
        </p:spPr>
        <p:txBody>
          <a:bodyPr lIns="0" tIns="0" rIns="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24205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6"/>
          <p:cNvSpPr>
            <a:spLocks/>
          </p:cNvSpPr>
          <p:nvPr userDrawn="1"/>
        </p:nvSpPr>
        <p:spPr bwMode="auto">
          <a:xfrm rot="5400000">
            <a:off x="12610338" y="1346996"/>
            <a:ext cx="1272639" cy="235254"/>
          </a:xfrm>
          <a:custGeom>
            <a:avLst/>
            <a:gdLst>
              <a:gd name="T0" fmla="*/ 1418 w 1796"/>
              <a:gd name="T1" fmla="*/ 0 h 332"/>
              <a:gd name="T2" fmla="*/ 1796 w 1796"/>
              <a:gd name="T3" fmla="*/ 332 h 332"/>
              <a:gd name="T4" fmla="*/ 0 w 1796"/>
              <a:gd name="T5" fmla="*/ 332 h 332"/>
              <a:gd name="T6" fmla="*/ 1418 w 1796"/>
              <a:gd name="T7" fmla="*/ 0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96" h="332">
                <a:moveTo>
                  <a:pt x="1418" y="0"/>
                </a:moveTo>
                <a:lnTo>
                  <a:pt x="1796" y="332"/>
                </a:lnTo>
                <a:lnTo>
                  <a:pt x="0" y="332"/>
                </a:lnTo>
                <a:lnTo>
                  <a:pt x="1418" y="0"/>
                </a:lnTo>
                <a:close/>
              </a:path>
            </a:pathLst>
          </a:custGeom>
          <a:gradFill flip="none" rotWithShape="1">
            <a:gsLst>
              <a:gs pos="0">
                <a:srgbClr val="B1B2B3">
                  <a:shade val="30000"/>
                  <a:satMod val="115000"/>
                </a:srgb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Freeform 7"/>
          <p:cNvSpPr>
            <a:spLocks/>
          </p:cNvSpPr>
          <p:nvPr userDrawn="1"/>
        </p:nvSpPr>
        <p:spPr bwMode="auto">
          <a:xfrm rot="5400000">
            <a:off x="11522356" y="-458570"/>
            <a:ext cx="233837" cy="1269805"/>
          </a:xfrm>
          <a:custGeom>
            <a:avLst/>
            <a:gdLst>
              <a:gd name="T0" fmla="*/ 0 w 330"/>
              <a:gd name="T1" fmla="*/ 1416 h 1792"/>
              <a:gd name="T2" fmla="*/ 330 w 330"/>
              <a:gd name="T3" fmla="*/ 1792 h 1792"/>
              <a:gd name="T4" fmla="*/ 330 w 330"/>
              <a:gd name="T5" fmla="*/ 0 h 1792"/>
              <a:gd name="T6" fmla="*/ 0 w 330"/>
              <a:gd name="T7" fmla="*/ 1416 h 1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0" h="1792">
                <a:moveTo>
                  <a:pt x="0" y="1416"/>
                </a:moveTo>
                <a:lnTo>
                  <a:pt x="330" y="1792"/>
                </a:lnTo>
                <a:lnTo>
                  <a:pt x="330" y="0"/>
                </a:lnTo>
                <a:lnTo>
                  <a:pt x="0" y="1416"/>
                </a:lnTo>
                <a:close/>
              </a:path>
            </a:pathLst>
          </a:custGeom>
          <a:gradFill flip="none" rotWithShape="1">
            <a:gsLst>
              <a:gs pos="0">
                <a:srgbClr val="B1B2B3">
                  <a:shade val="30000"/>
                  <a:satMod val="115000"/>
                </a:srgb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227109" y="180631"/>
            <a:ext cx="12985557" cy="66243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452459" y="1476375"/>
            <a:ext cx="12324449" cy="623888"/>
          </a:xfrm>
        </p:spPr>
        <p:txBody>
          <a:bodyPr/>
          <a:lstStyle>
            <a:lvl1pPr>
              <a:spcAft>
                <a:spcPts val="0"/>
              </a:spcAft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452459" y="2520000"/>
            <a:ext cx="2262292" cy="3780000"/>
          </a:xfrm>
          <a:solidFill>
            <a:schemeClr val="bg1"/>
          </a:solidFill>
          <a:effectLst>
            <a:outerShdw blurRad="127000" dist="63500" dir="3600000" algn="ctr" rotWithShape="0">
              <a:schemeClr val="accent5">
                <a:alpha val="30000"/>
              </a:schemeClr>
            </a:outerShdw>
          </a:effectLst>
        </p:spPr>
        <p:txBody>
          <a:bodyPr/>
          <a:lstStyle/>
          <a:p>
            <a:pPr lvl="0"/>
            <a:r>
              <a:rPr lang="de-DE" dirty="0"/>
              <a:t> </a:t>
            </a:r>
            <a:endParaRPr lang="en-GB" dirty="0"/>
          </a:p>
        </p:txBody>
      </p:sp>
      <p:sp>
        <p:nvSpPr>
          <p:cNvPr id="22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3020160" y="2520000"/>
            <a:ext cx="2262292" cy="3780000"/>
          </a:xfrm>
          <a:solidFill>
            <a:schemeClr val="bg1"/>
          </a:solidFill>
          <a:effectLst>
            <a:outerShdw blurRad="127000" dist="63500" dir="3600000" algn="ctr" rotWithShape="0">
              <a:schemeClr val="accent5">
                <a:alpha val="30000"/>
              </a:schemeClr>
            </a:outerShdw>
          </a:effectLst>
        </p:spPr>
        <p:txBody>
          <a:bodyPr/>
          <a:lstStyle/>
          <a:p>
            <a:pPr lvl="0"/>
            <a:r>
              <a:rPr lang="de-DE" dirty="0"/>
              <a:t> </a:t>
            </a:r>
            <a:endParaRPr lang="en-GB" dirty="0"/>
          </a:p>
        </p:txBody>
      </p:sp>
      <p:sp>
        <p:nvSpPr>
          <p:cNvPr id="23" name="Text Placeholder 16"/>
          <p:cNvSpPr>
            <a:spLocks noGrp="1"/>
          </p:cNvSpPr>
          <p:nvPr>
            <p:ph type="body" sz="quarter" idx="19" hasCustomPrompt="1"/>
          </p:nvPr>
        </p:nvSpPr>
        <p:spPr>
          <a:xfrm>
            <a:off x="5587862" y="2520000"/>
            <a:ext cx="2262292" cy="3780000"/>
          </a:xfrm>
          <a:solidFill>
            <a:schemeClr val="bg1"/>
          </a:solidFill>
          <a:effectLst>
            <a:outerShdw blurRad="127000" dist="63500" dir="3600000" algn="ctr" rotWithShape="0">
              <a:schemeClr val="accent5">
                <a:alpha val="30000"/>
              </a:schemeClr>
            </a:outerShdw>
          </a:effectLst>
        </p:spPr>
        <p:txBody>
          <a:bodyPr/>
          <a:lstStyle/>
          <a:p>
            <a:pPr lvl="0"/>
            <a:r>
              <a:rPr lang="de-DE" dirty="0"/>
              <a:t> </a:t>
            </a:r>
            <a:endParaRPr lang="en-GB" dirty="0"/>
          </a:p>
        </p:txBody>
      </p:sp>
      <p:sp>
        <p:nvSpPr>
          <p:cNvPr id="24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8155563" y="2520000"/>
            <a:ext cx="2262292" cy="3780000"/>
          </a:xfrm>
          <a:solidFill>
            <a:schemeClr val="bg1"/>
          </a:solidFill>
          <a:effectLst>
            <a:outerShdw blurRad="127000" dist="63500" dir="3600000" algn="ctr" rotWithShape="0">
              <a:schemeClr val="accent5">
                <a:alpha val="30000"/>
              </a:schemeClr>
            </a:outerShdw>
          </a:effectLst>
        </p:spPr>
        <p:txBody>
          <a:bodyPr/>
          <a:lstStyle/>
          <a:p>
            <a:pPr lvl="0"/>
            <a:r>
              <a:rPr lang="de-DE" dirty="0"/>
              <a:t> </a:t>
            </a:r>
            <a:endParaRPr lang="en-GB" dirty="0"/>
          </a:p>
        </p:txBody>
      </p:sp>
      <p:sp>
        <p:nvSpPr>
          <p:cNvPr id="25" name="Text Placeholder 16"/>
          <p:cNvSpPr>
            <a:spLocks noGrp="1"/>
          </p:cNvSpPr>
          <p:nvPr>
            <p:ph type="body" sz="quarter" idx="21" hasCustomPrompt="1"/>
          </p:nvPr>
        </p:nvSpPr>
        <p:spPr>
          <a:xfrm>
            <a:off x="10723265" y="2520000"/>
            <a:ext cx="2262292" cy="3780000"/>
          </a:xfrm>
          <a:solidFill>
            <a:schemeClr val="bg1"/>
          </a:solidFill>
          <a:effectLst>
            <a:outerShdw blurRad="127000" dist="63500" dir="3600000" algn="ctr" rotWithShape="0">
              <a:schemeClr val="accent5">
                <a:alpha val="30000"/>
              </a:schemeClr>
            </a:outerShdw>
          </a:effectLst>
        </p:spPr>
        <p:txBody>
          <a:bodyPr/>
          <a:lstStyle/>
          <a:p>
            <a:pPr lvl="0"/>
            <a:r>
              <a:rPr lang="de-DE" dirty="0"/>
              <a:t> 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452459" y="2520000"/>
            <a:ext cx="2262292" cy="756000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6200000" scaled="1"/>
          </a:gradFill>
          <a:effectLst/>
        </p:spPr>
        <p:txBody>
          <a:bodyPr lIns="72000" tIns="72000" rIns="72000" bIns="72000" anchor="ctr"/>
          <a:lstStyle>
            <a:lvl1pPr algn="ctr">
              <a:spcAft>
                <a:spcPts val="0"/>
              </a:spcAft>
              <a:defRPr sz="1500" b="1">
                <a:solidFill>
                  <a:schemeClr val="bg1"/>
                </a:solidFill>
              </a:defRPr>
            </a:lvl1pPr>
            <a:lvl2pPr algn="ctr">
              <a:spcAft>
                <a:spcPts val="0"/>
              </a:spcAft>
              <a:defRPr sz="1500" b="1"/>
            </a:lvl2pPr>
            <a:lvl3pPr algn="ctr">
              <a:spcAft>
                <a:spcPts val="0"/>
              </a:spcAft>
              <a:defRPr sz="1500" b="1"/>
            </a:lvl3pPr>
            <a:lvl4pPr algn="ctr">
              <a:spcAft>
                <a:spcPts val="0"/>
              </a:spcAft>
              <a:defRPr sz="1500" b="1"/>
            </a:lvl4pPr>
            <a:lvl5pPr algn="ctr">
              <a:spcAft>
                <a:spcPts val="0"/>
              </a:spcAft>
              <a:defRPr sz="1500" b="1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3020160" y="2520000"/>
            <a:ext cx="2262292" cy="756000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6200000" scaled="1"/>
          </a:gradFill>
          <a:effectLst/>
        </p:spPr>
        <p:txBody>
          <a:bodyPr lIns="72000" tIns="72000" rIns="72000" bIns="72000" anchor="ctr"/>
          <a:lstStyle>
            <a:lvl1pPr algn="ctr">
              <a:spcAft>
                <a:spcPts val="0"/>
              </a:spcAft>
              <a:defRPr sz="1500" b="1">
                <a:solidFill>
                  <a:schemeClr val="bg1"/>
                </a:solidFill>
              </a:defRPr>
            </a:lvl1pPr>
            <a:lvl2pPr algn="ctr">
              <a:spcAft>
                <a:spcPts val="0"/>
              </a:spcAft>
              <a:defRPr sz="1500" b="1"/>
            </a:lvl2pPr>
            <a:lvl3pPr algn="ctr">
              <a:spcAft>
                <a:spcPts val="0"/>
              </a:spcAft>
              <a:defRPr sz="1500" b="1"/>
            </a:lvl3pPr>
            <a:lvl4pPr algn="ctr">
              <a:spcAft>
                <a:spcPts val="0"/>
              </a:spcAft>
              <a:defRPr sz="1500" b="1"/>
            </a:lvl4pPr>
            <a:lvl5pPr algn="ctr">
              <a:spcAft>
                <a:spcPts val="0"/>
              </a:spcAft>
              <a:defRPr sz="1500" b="1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5587862" y="2520000"/>
            <a:ext cx="2262292" cy="756000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6200000" scaled="1"/>
          </a:gradFill>
          <a:effectLst/>
        </p:spPr>
        <p:txBody>
          <a:bodyPr lIns="72000" tIns="72000" rIns="72000" bIns="72000" anchor="ctr"/>
          <a:lstStyle>
            <a:lvl1pPr algn="ctr">
              <a:spcAft>
                <a:spcPts val="0"/>
              </a:spcAft>
              <a:defRPr sz="1500" b="1">
                <a:solidFill>
                  <a:schemeClr val="bg1"/>
                </a:solidFill>
              </a:defRPr>
            </a:lvl1pPr>
            <a:lvl2pPr algn="ctr">
              <a:spcAft>
                <a:spcPts val="0"/>
              </a:spcAft>
              <a:defRPr sz="1500" b="1"/>
            </a:lvl2pPr>
            <a:lvl3pPr algn="ctr">
              <a:spcAft>
                <a:spcPts val="0"/>
              </a:spcAft>
              <a:defRPr sz="1500" b="1"/>
            </a:lvl3pPr>
            <a:lvl4pPr algn="ctr">
              <a:spcAft>
                <a:spcPts val="0"/>
              </a:spcAft>
              <a:defRPr sz="1500" b="1"/>
            </a:lvl4pPr>
            <a:lvl5pPr algn="ctr">
              <a:spcAft>
                <a:spcPts val="0"/>
              </a:spcAft>
              <a:defRPr sz="1500" b="1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8155563" y="2520000"/>
            <a:ext cx="2262292" cy="756000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6200000" scaled="1"/>
          </a:gradFill>
          <a:effectLst/>
        </p:spPr>
        <p:txBody>
          <a:bodyPr lIns="72000" tIns="72000" rIns="72000" bIns="72000" anchor="ctr"/>
          <a:lstStyle>
            <a:lvl1pPr algn="ctr">
              <a:spcAft>
                <a:spcPts val="0"/>
              </a:spcAft>
              <a:defRPr sz="1500" b="1">
                <a:solidFill>
                  <a:schemeClr val="bg1"/>
                </a:solidFill>
              </a:defRPr>
            </a:lvl1pPr>
            <a:lvl2pPr algn="ctr">
              <a:spcAft>
                <a:spcPts val="0"/>
              </a:spcAft>
              <a:defRPr sz="1500" b="1"/>
            </a:lvl2pPr>
            <a:lvl3pPr algn="ctr">
              <a:spcAft>
                <a:spcPts val="0"/>
              </a:spcAft>
              <a:defRPr sz="1500" b="1"/>
            </a:lvl3pPr>
            <a:lvl4pPr algn="ctr">
              <a:spcAft>
                <a:spcPts val="0"/>
              </a:spcAft>
              <a:defRPr sz="1500" b="1"/>
            </a:lvl4pPr>
            <a:lvl5pPr algn="ctr">
              <a:spcAft>
                <a:spcPts val="0"/>
              </a:spcAft>
              <a:defRPr sz="1500" b="1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10723265" y="2520000"/>
            <a:ext cx="2262292" cy="756000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6200000" scaled="1"/>
          </a:gradFill>
          <a:effectLst/>
        </p:spPr>
        <p:txBody>
          <a:bodyPr lIns="72000" tIns="72000" rIns="72000" bIns="72000" anchor="ctr"/>
          <a:lstStyle>
            <a:lvl1pPr algn="ctr">
              <a:spcAft>
                <a:spcPts val="0"/>
              </a:spcAft>
              <a:defRPr sz="1500" b="1">
                <a:solidFill>
                  <a:schemeClr val="bg1"/>
                </a:solidFill>
              </a:defRPr>
            </a:lvl1pPr>
            <a:lvl2pPr algn="ctr">
              <a:spcAft>
                <a:spcPts val="0"/>
              </a:spcAft>
              <a:defRPr sz="1500" b="1"/>
            </a:lvl2pPr>
            <a:lvl3pPr algn="ctr">
              <a:spcAft>
                <a:spcPts val="0"/>
              </a:spcAft>
              <a:defRPr sz="1500" b="1"/>
            </a:lvl3pPr>
            <a:lvl4pPr algn="ctr">
              <a:spcAft>
                <a:spcPts val="0"/>
              </a:spcAft>
              <a:defRPr sz="1500" b="1"/>
            </a:lvl4pPr>
            <a:lvl5pPr algn="ctr">
              <a:spcAft>
                <a:spcPts val="0"/>
              </a:spcAft>
              <a:defRPr sz="1500" b="1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Picture Placeholder 5"/>
          <p:cNvSpPr txBox="1">
            <a:spLocks/>
          </p:cNvSpPr>
          <p:nvPr userDrawn="1"/>
        </p:nvSpPr>
        <p:spPr>
          <a:xfrm>
            <a:off x="-21743" y="1188000"/>
            <a:ext cx="13483261" cy="144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 algn="ctr" defTabSz="1043056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00" indent="-288000" algn="l" defTabSz="1043056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n"/>
              <a:defRPr lang="de-DE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2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  </a:t>
            </a:r>
            <a:endParaRPr lang="en-GB" dirty="0"/>
          </a:p>
        </p:txBody>
      </p:sp>
      <p:sp>
        <p:nvSpPr>
          <p:cNvPr id="28" name="Freeform 9"/>
          <p:cNvSpPr>
            <a:spLocks/>
          </p:cNvSpPr>
          <p:nvPr userDrawn="1"/>
        </p:nvSpPr>
        <p:spPr bwMode="auto">
          <a:xfrm rot="5400000">
            <a:off x="11420293" y="-107576"/>
            <a:ext cx="1775899" cy="2112086"/>
          </a:xfrm>
          <a:prstGeom prst="diagStripe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 rot="2427991">
            <a:off x="11148423" y="437269"/>
            <a:ext cx="2819864" cy="540000"/>
          </a:xfrm>
        </p:spPr>
        <p:txBody>
          <a:bodyPr/>
          <a:lstStyle>
            <a:lvl1pPr algn="ctr">
              <a:spcAft>
                <a:spcPts val="0"/>
              </a:spcAft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42977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eislau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6905" y="2555876"/>
            <a:ext cx="2551881" cy="3603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0215034" y="2555876"/>
            <a:ext cx="2551881" cy="3603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443947" y="5868864"/>
            <a:ext cx="2551881" cy="3603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Picture Placeholder 15"/>
          <p:cNvSpPr>
            <a:spLocks noGrp="1"/>
          </p:cNvSpPr>
          <p:nvPr>
            <p:ph type="pic" sz="quarter" idx="15" hasCustomPrompt="1"/>
          </p:nvPr>
        </p:nvSpPr>
        <p:spPr>
          <a:xfrm>
            <a:off x="4995833" y="4213947"/>
            <a:ext cx="3429269" cy="1546684"/>
          </a:xfrm>
          <a:custGeom>
            <a:avLst/>
            <a:gdLst/>
            <a:ahLst/>
            <a:cxnLst/>
            <a:rect l="l" t="t" r="r" b="b"/>
            <a:pathLst>
              <a:path w="3429269" h="1546684">
                <a:moveTo>
                  <a:pt x="3429269" y="556065"/>
                </a:moveTo>
                <a:lnTo>
                  <a:pt x="3427775" y="558309"/>
                </a:lnTo>
                <a:cubicBezTo>
                  <a:pt x="3428373" y="557619"/>
                  <a:pt x="3428822" y="556842"/>
                  <a:pt x="3429269" y="556065"/>
                </a:cubicBezTo>
                <a:close/>
                <a:moveTo>
                  <a:pt x="234656" y="0"/>
                </a:moveTo>
                <a:cubicBezTo>
                  <a:pt x="234656" y="0"/>
                  <a:pt x="234656" y="0"/>
                  <a:pt x="835704" y="74142"/>
                </a:cubicBezTo>
                <a:cubicBezTo>
                  <a:pt x="1012726" y="376889"/>
                  <a:pt x="1340009" y="580779"/>
                  <a:pt x="1714635" y="580779"/>
                </a:cubicBezTo>
                <a:cubicBezTo>
                  <a:pt x="2089261" y="580779"/>
                  <a:pt x="2416544" y="376889"/>
                  <a:pt x="2591507" y="74142"/>
                </a:cubicBezTo>
                <a:cubicBezTo>
                  <a:pt x="2593565" y="74142"/>
                  <a:pt x="2593565" y="74142"/>
                  <a:pt x="2828221" y="632266"/>
                </a:cubicBezTo>
                <a:cubicBezTo>
                  <a:pt x="2828221" y="632266"/>
                  <a:pt x="2828221" y="632266"/>
                  <a:pt x="3427775" y="558309"/>
                </a:cubicBezTo>
                <a:cubicBezTo>
                  <a:pt x="3085900" y="1150242"/>
                  <a:pt x="2446460" y="1546684"/>
                  <a:pt x="1714635" y="1546684"/>
                </a:cubicBezTo>
                <a:cubicBezTo>
                  <a:pt x="981850" y="1546684"/>
                  <a:pt x="341692" y="1149201"/>
                  <a:pt x="0" y="558125"/>
                </a:cubicBezTo>
                <a:cubicBezTo>
                  <a:pt x="0" y="556065"/>
                  <a:pt x="0" y="556065"/>
                  <a:pt x="234656" y="0"/>
                </a:cubicBezTo>
                <a:close/>
              </a:path>
            </a:pathLst>
          </a:custGeo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4" hasCustomPrompt="1"/>
          </p:nvPr>
        </p:nvSpPr>
        <p:spPr>
          <a:xfrm>
            <a:off x="6710032" y="1800631"/>
            <a:ext cx="1980000" cy="3045416"/>
          </a:xfrm>
          <a:custGeom>
            <a:avLst/>
            <a:gdLst/>
            <a:ahLst/>
            <a:cxnLst/>
            <a:rect l="l" t="t" r="r" b="b"/>
            <a:pathLst>
              <a:path w="1980000" h="3045416">
                <a:moveTo>
                  <a:pt x="0" y="0"/>
                </a:moveTo>
                <a:cubicBezTo>
                  <a:pt x="1092911" y="0"/>
                  <a:pt x="1980000" y="887474"/>
                  <a:pt x="1980000" y="1980859"/>
                </a:cubicBezTo>
                <a:cubicBezTo>
                  <a:pt x="1980000" y="2341202"/>
                  <a:pt x="1883264" y="2678895"/>
                  <a:pt x="1714491" y="2969229"/>
                </a:cubicBezTo>
                <a:cubicBezTo>
                  <a:pt x="1714491" y="2971288"/>
                  <a:pt x="1714491" y="2971288"/>
                  <a:pt x="1113493" y="3045416"/>
                </a:cubicBezTo>
                <a:cubicBezTo>
                  <a:pt x="1113493" y="3045416"/>
                  <a:pt x="1113493" y="3045416"/>
                  <a:pt x="878857" y="2487399"/>
                </a:cubicBezTo>
                <a:cubicBezTo>
                  <a:pt x="963244" y="2337084"/>
                  <a:pt x="1012641" y="2164119"/>
                  <a:pt x="1012641" y="1980859"/>
                </a:cubicBezTo>
                <a:cubicBezTo>
                  <a:pt x="1012641" y="1420782"/>
                  <a:pt x="559834" y="967779"/>
                  <a:pt x="0" y="967779"/>
                </a:cubicBezTo>
                <a:cubicBezTo>
                  <a:pt x="0" y="963661"/>
                  <a:pt x="0" y="963661"/>
                  <a:pt x="364304" y="481831"/>
                </a:cubicBezTo>
                <a:cubicBezTo>
                  <a:pt x="364304" y="481831"/>
                  <a:pt x="364304" y="481831"/>
                  <a:pt x="0" y="0"/>
                </a:cubicBezTo>
                <a:close/>
              </a:path>
            </a:pathLst>
          </a:custGeom>
          <a:solidFill>
            <a:schemeClr val="tx2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4730032" y="1800631"/>
            <a:ext cx="2344278" cy="2971308"/>
          </a:xfrm>
          <a:custGeom>
            <a:avLst/>
            <a:gdLst/>
            <a:ahLst/>
            <a:cxnLst/>
            <a:rect l="l" t="t" r="r" b="b"/>
            <a:pathLst>
              <a:path w="2344278" h="2971308">
                <a:moveTo>
                  <a:pt x="1979979" y="0"/>
                </a:moveTo>
                <a:lnTo>
                  <a:pt x="2344278" y="481834"/>
                </a:lnTo>
                <a:cubicBezTo>
                  <a:pt x="2344278" y="481834"/>
                  <a:pt x="2344278" y="481834"/>
                  <a:pt x="1979979" y="963668"/>
                </a:cubicBezTo>
                <a:cubicBezTo>
                  <a:pt x="1420151" y="967786"/>
                  <a:pt x="967349" y="1420792"/>
                  <a:pt x="967349" y="1980872"/>
                </a:cubicBezTo>
                <a:cubicBezTo>
                  <a:pt x="967349" y="2164134"/>
                  <a:pt x="1016746" y="2337100"/>
                  <a:pt x="1103190" y="2487415"/>
                </a:cubicBezTo>
                <a:cubicBezTo>
                  <a:pt x="1103190" y="2487415"/>
                  <a:pt x="1103190" y="2487415"/>
                  <a:pt x="500140" y="2413287"/>
                </a:cubicBezTo>
                <a:cubicBezTo>
                  <a:pt x="500140" y="2413287"/>
                  <a:pt x="500140" y="2413287"/>
                  <a:pt x="265507" y="2971308"/>
                </a:cubicBezTo>
                <a:cubicBezTo>
                  <a:pt x="96735" y="2678913"/>
                  <a:pt x="0" y="2341218"/>
                  <a:pt x="0" y="1980872"/>
                </a:cubicBezTo>
                <a:cubicBezTo>
                  <a:pt x="0" y="887480"/>
                  <a:pt x="887080" y="0"/>
                  <a:pt x="1979979" y="0"/>
                </a:cubicBezTo>
                <a:close/>
              </a:path>
            </a:pathLst>
          </a:cu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42132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eislauf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6906" y="2052639"/>
            <a:ext cx="2915010" cy="50323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9849367" y="2052639"/>
            <a:ext cx="2915010" cy="50323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56906" y="4970406"/>
            <a:ext cx="2915010" cy="50323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849367" y="4970406"/>
            <a:ext cx="2915010" cy="50323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6353190" y="3781503"/>
            <a:ext cx="2344278" cy="1979128"/>
          </a:xfrm>
          <a:custGeom>
            <a:avLst/>
            <a:gdLst/>
            <a:ahLst/>
            <a:cxnLst/>
            <a:rect l="l" t="t" r="r" b="b"/>
            <a:pathLst>
              <a:path w="2344278" h="1979128">
                <a:moveTo>
                  <a:pt x="1376929" y="0"/>
                </a:moveTo>
                <a:cubicBezTo>
                  <a:pt x="1378987" y="0"/>
                  <a:pt x="1378987" y="0"/>
                  <a:pt x="1860604" y="364522"/>
                </a:cubicBezTo>
                <a:lnTo>
                  <a:pt x="2344278" y="0"/>
                </a:lnTo>
                <a:cubicBezTo>
                  <a:pt x="2344278" y="1093566"/>
                  <a:pt x="1457198" y="1979128"/>
                  <a:pt x="364300" y="1979128"/>
                </a:cubicBezTo>
                <a:cubicBezTo>
                  <a:pt x="364300" y="1979128"/>
                  <a:pt x="364300" y="1979128"/>
                  <a:pt x="0" y="1497218"/>
                </a:cubicBezTo>
                <a:cubicBezTo>
                  <a:pt x="0" y="1497218"/>
                  <a:pt x="0" y="1497218"/>
                  <a:pt x="364300" y="1015307"/>
                </a:cubicBezTo>
                <a:cubicBezTo>
                  <a:pt x="924127" y="1013248"/>
                  <a:pt x="1376929" y="558110"/>
                  <a:pt x="1376929" y="0"/>
                </a:cubicBezTo>
                <a:close/>
              </a:path>
            </a:pathLst>
          </a:custGeom>
          <a:solidFill>
            <a:schemeClr val="accent3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14" name="Picture Placeholder 16"/>
          <p:cNvSpPr>
            <a:spLocks noGrp="1"/>
          </p:cNvSpPr>
          <p:nvPr>
            <p:ph type="pic" sz="quarter" idx="16" hasCustomPrompt="1"/>
          </p:nvPr>
        </p:nvSpPr>
        <p:spPr>
          <a:xfrm>
            <a:off x="4737469" y="3415321"/>
            <a:ext cx="1980000" cy="2345310"/>
          </a:xfrm>
          <a:custGeom>
            <a:avLst/>
            <a:gdLst/>
            <a:ahLst/>
            <a:cxnLst/>
            <a:rect l="l" t="t" r="r" b="b"/>
            <a:pathLst>
              <a:path w="1980000" h="2345310">
                <a:moveTo>
                  <a:pt x="483680" y="0"/>
                </a:moveTo>
                <a:cubicBezTo>
                  <a:pt x="483680" y="0"/>
                  <a:pt x="483680" y="0"/>
                  <a:pt x="965302" y="366519"/>
                </a:cubicBezTo>
                <a:cubicBezTo>
                  <a:pt x="967360" y="924534"/>
                  <a:pt x="1420167" y="1379594"/>
                  <a:pt x="1980000" y="1379594"/>
                </a:cubicBezTo>
                <a:lnTo>
                  <a:pt x="1980000" y="1381653"/>
                </a:lnTo>
                <a:cubicBezTo>
                  <a:pt x="1980000" y="1381653"/>
                  <a:pt x="1980000" y="1381653"/>
                  <a:pt x="1615697" y="1863482"/>
                </a:cubicBezTo>
                <a:cubicBezTo>
                  <a:pt x="1615697" y="1863482"/>
                  <a:pt x="1615697" y="1863482"/>
                  <a:pt x="1980000" y="2345310"/>
                </a:cubicBezTo>
                <a:cubicBezTo>
                  <a:pt x="887090" y="2345310"/>
                  <a:pt x="0" y="1459899"/>
                  <a:pt x="0" y="366519"/>
                </a:cubicBezTo>
                <a:cubicBezTo>
                  <a:pt x="0" y="366519"/>
                  <a:pt x="0" y="366519"/>
                  <a:pt x="483680" y="0"/>
                </a:cubicBezTo>
                <a:close/>
              </a:path>
            </a:pathLst>
          </a:custGeo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717469" y="1800631"/>
            <a:ext cx="1980000" cy="2345310"/>
          </a:xfrm>
          <a:custGeom>
            <a:avLst/>
            <a:gdLst/>
            <a:ahLst/>
            <a:cxnLst/>
            <a:rect l="l" t="t" r="r" b="b"/>
            <a:pathLst>
              <a:path w="1980000" h="2345310">
                <a:moveTo>
                  <a:pt x="0" y="0"/>
                </a:moveTo>
                <a:cubicBezTo>
                  <a:pt x="1092911" y="0"/>
                  <a:pt x="1980000" y="887470"/>
                  <a:pt x="1980000" y="1980850"/>
                </a:cubicBezTo>
                <a:cubicBezTo>
                  <a:pt x="1980000" y="1980850"/>
                  <a:pt x="1980000" y="1980850"/>
                  <a:pt x="1496320" y="2345310"/>
                </a:cubicBezTo>
                <a:cubicBezTo>
                  <a:pt x="1496320" y="2345310"/>
                  <a:pt x="1496320" y="2345310"/>
                  <a:pt x="1014699" y="1980850"/>
                </a:cubicBezTo>
                <a:cubicBezTo>
                  <a:pt x="1012641" y="1420776"/>
                  <a:pt x="559834" y="967775"/>
                  <a:pt x="0" y="967775"/>
                </a:cubicBezTo>
                <a:cubicBezTo>
                  <a:pt x="0" y="963657"/>
                  <a:pt x="0" y="963657"/>
                  <a:pt x="364304" y="481829"/>
                </a:cubicBezTo>
                <a:cubicBezTo>
                  <a:pt x="364304" y="481829"/>
                  <a:pt x="364304" y="481829"/>
                  <a:pt x="0" y="0"/>
                </a:cubicBezTo>
                <a:close/>
              </a:path>
            </a:pathLst>
          </a:custGeom>
          <a:solidFill>
            <a:schemeClr val="tx2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4" hasCustomPrompt="1"/>
          </p:nvPr>
        </p:nvSpPr>
        <p:spPr>
          <a:xfrm>
            <a:off x="4737469" y="1800631"/>
            <a:ext cx="2344278" cy="1980872"/>
          </a:xfrm>
          <a:custGeom>
            <a:avLst/>
            <a:gdLst/>
            <a:ahLst/>
            <a:cxnLst/>
            <a:rect l="l" t="t" r="r" b="b"/>
            <a:pathLst>
              <a:path w="2344278" h="1980872">
                <a:moveTo>
                  <a:pt x="1979979" y="0"/>
                </a:moveTo>
                <a:cubicBezTo>
                  <a:pt x="1979979" y="0"/>
                  <a:pt x="1979979" y="0"/>
                  <a:pt x="2344278" y="481834"/>
                </a:cubicBezTo>
                <a:lnTo>
                  <a:pt x="1979979" y="963668"/>
                </a:lnTo>
                <a:cubicBezTo>
                  <a:pt x="1420151" y="967786"/>
                  <a:pt x="967349" y="1420792"/>
                  <a:pt x="967349" y="1980872"/>
                </a:cubicBezTo>
                <a:cubicBezTo>
                  <a:pt x="965291" y="1980872"/>
                  <a:pt x="965291" y="1980872"/>
                  <a:pt x="483675" y="1614349"/>
                </a:cubicBezTo>
                <a:cubicBezTo>
                  <a:pt x="483675" y="1614349"/>
                  <a:pt x="483675" y="1614349"/>
                  <a:pt x="0" y="1980872"/>
                </a:cubicBezTo>
                <a:cubicBezTo>
                  <a:pt x="0" y="887480"/>
                  <a:pt x="887080" y="0"/>
                  <a:pt x="1979979" y="0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74753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eispf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452459" y="1476375"/>
            <a:ext cx="3619667" cy="252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4"/>
                </a:solidFill>
              </a:defRPr>
            </a:lvl1pPr>
            <a:lvl2pPr marL="288000" indent="-2880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n"/>
              <a:defRPr sz="1600"/>
            </a:lvl2pPr>
            <a:lvl3pPr>
              <a:spcAft>
                <a:spcPts val="600"/>
              </a:spcAft>
              <a:defRPr sz="1500"/>
            </a:lvl3pPr>
            <a:lvl4pPr>
              <a:spcAft>
                <a:spcPts val="600"/>
              </a:spcAft>
              <a:defRPr sz="1500"/>
            </a:lvl4pPr>
            <a:lvl5pPr>
              <a:spcAft>
                <a:spcPts val="60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9393477" y="1476375"/>
            <a:ext cx="3619667" cy="252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4"/>
                </a:solidFill>
              </a:defRPr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500"/>
            </a:lvl3pPr>
            <a:lvl4pPr>
              <a:spcAft>
                <a:spcPts val="600"/>
              </a:spcAft>
              <a:defRPr sz="1500"/>
            </a:lvl4pPr>
            <a:lvl5pPr>
              <a:spcAft>
                <a:spcPts val="60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452459" y="4472938"/>
            <a:ext cx="3619667" cy="252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4"/>
                </a:solidFill>
              </a:defRPr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500"/>
            </a:lvl3pPr>
            <a:lvl4pPr>
              <a:spcAft>
                <a:spcPts val="600"/>
              </a:spcAft>
              <a:defRPr sz="1500"/>
            </a:lvl4pPr>
            <a:lvl5pPr>
              <a:spcAft>
                <a:spcPts val="60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/>
          </p:nvPr>
        </p:nvSpPr>
        <p:spPr>
          <a:xfrm>
            <a:off x="9393477" y="4472938"/>
            <a:ext cx="3619667" cy="2520000"/>
          </a:xfrm>
        </p:spPr>
        <p:txBody>
          <a:bodyPr/>
          <a:lstStyle>
            <a:lvl1pPr>
              <a:spcAft>
                <a:spcPts val="600"/>
              </a:spcAft>
              <a:defRPr b="1">
                <a:solidFill>
                  <a:schemeClr val="accent4"/>
                </a:solidFill>
              </a:defRPr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500"/>
            </a:lvl3pPr>
            <a:lvl4pPr>
              <a:spcAft>
                <a:spcPts val="600"/>
              </a:spcAft>
              <a:defRPr sz="1500"/>
            </a:lvl4pPr>
            <a:lvl5pPr>
              <a:spcAft>
                <a:spcPts val="60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654302" y="3817601"/>
            <a:ext cx="2070000" cy="2451915"/>
          </a:xfrm>
          <a:custGeom>
            <a:avLst/>
            <a:gdLst/>
            <a:ahLst/>
            <a:cxnLst/>
            <a:rect l="l" t="t" r="r" b="b"/>
            <a:pathLst>
              <a:path w="2070000" h="2451915">
                <a:moveTo>
                  <a:pt x="505665" y="0"/>
                </a:moveTo>
                <a:cubicBezTo>
                  <a:pt x="505665" y="0"/>
                  <a:pt x="505665" y="0"/>
                  <a:pt x="1009179" y="383179"/>
                </a:cubicBezTo>
                <a:cubicBezTo>
                  <a:pt x="1011331" y="966558"/>
                  <a:pt x="1484719" y="1442303"/>
                  <a:pt x="2070000" y="1442303"/>
                </a:cubicBezTo>
                <a:lnTo>
                  <a:pt x="2070000" y="1444456"/>
                </a:lnTo>
                <a:cubicBezTo>
                  <a:pt x="2070000" y="1444456"/>
                  <a:pt x="2070000" y="1444456"/>
                  <a:pt x="1689137" y="1948185"/>
                </a:cubicBezTo>
                <a:cubicBezTo>
                  <a:pt x="1689137" y="1948185"/>
                  <a:pt x="1689137" y="1948185"/>
                  <a:pt x="2070000" y="2451915"/>
                </a:cubicBezTo>
                <a:cubicBezTo>
                  <a:pt x="927412" y="2451915"/>
                  <a:pt x="0" y="1526258"/>
                  <a:pt x="0" y="383179"/>
                </a:cubicBezTo>
                <a:cubicBezTo>
                  <a:pt x="0" y="383179"/>
                  <a:pt x="0" y="383179"/>
                  <a:pt x="505665" y="0"/>
                </a:cubicBezTo>
                <a:close/>
              </a:path>
            </a:pathLst>
          </a:custGeom>
          <a:solidFill>
            <a:schemeClr val="bg2"/>
          </a:solidFill>
          <a:ln w="38100">
            <a:solidFill>
              <a:schemeClr val="bg1"/>
            </a:solidFill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algn="ctr">
              <a:defRPr sz="10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724302" y="2129515"/>
            <a:ext cx="2070000" cy="2451915"/>
          </a:xfrm>
          <a:custGeom>
            <a:avLst/>
            <a:gdLst/>
            <a:ahLst/>
            <a:cxnLst/>
            <a:rect l="l" t="t" r="r" b="b"/>
            <a:pathLst>
              <a:path w="2070000" h="2451915">
                <a:moveTo>
                  <a:pt x="0" y="0"/>
                </a:moveTo>
                <a:cubicBezTo>
                  <a:pt x="1142589" y="0"/>
                  <a:pt x="2070000" y="927810"/>
                  <a:pt x="2070000" y="2070889"/>
                </a:cubicBezTo>
                <a:cubicBezTo>
                  <a:pt x="2070000" y="2070889"/>
                  <a:pt x="2070000" y="2070889"/>
                  <a:pt x="1564335" y="2451915"/>
                </a:cubicBezTo>
                <a:cubicBezTo>
                  <a:pt x="1564335" y="2451915"/>
                  <a:pt x="1564335" y="2451915"/>
                  <a:pt x="1060821" y="2070889"/>
                </a:cubicBezTo>
                <a:cubicBezTo>
                  <a:pt x="1058670" y="1485357"/>
                  <a:pt x="585281" y="1011765"/>
                  <a:pt x="0" y="1011765"/>
                </a:cubicBezTo>
                <a:cubicBezTo>
                  <a:pt x="0" y="1007460"/>
                  <a:pt x="0" y="1007460"/>
                  <a:pt x="380863" y="503730"/>
                </a:cubicBezTo>
                <a:cubicBezTo>
                  <a:pt x="380863" y="503730"/>
                  <a:pt x="380863" y="503730"/>
                  <a:pt x="0" y="0"/>
                </a:cubicBezTo>
                <a:close/>
              </a:path>
            </a:pathLst>
          </a:cu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algn="ctr">
              <a:defRPr sz="10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54302" y="2129515"/>
            <a:ext cx="2450836" cy="2070912"/>
          </a:xfrm>
          <a:custGeom>
            <a:avLst/>
            <a:gdLst/>
            <a:ahLst/>
            <a:cxnLst/>
            <a:rect l="l" t="t" r="r" b="b"/>
            <a:pathLst>
              <a:path w="2450836" h="2070912">
                <a:moveTo>
                  <a:pt x="2069978" y="0"/>
                </a:moveTo>
                <a:cubicBezTo>
                  <a:pt x="2069978" y="0"/>
                  <a:pt x="2069978" y="0"/>
                  <a:pt x="2450836" y="503735"/>
                </a:cubicBezTo>
                <a:lnTo>
                  <a:pt x="2069978" y="1007471"/>
                </a:lnTo>
                <a:cubicBezTo>
                  <a:pt x="1484703" y="1011776"/>
                  <a:pt x="1011320" y="1485374"/>
                  <a:pt x="1011320" y="2070912"/>
                </a:cubicBezTo>
                <a:cubicBezTo>
                  <a:pt x="1009168" y="2070912"/>
                  <a:pt x="1009168" y="2070912"/>
                  <a:pt x="505660" y="1687729"/>
                </a:cubicBezTo>
                <a:cubicBezTo>
                  <a:pt x="505660" y="1687729"/>
                  <a:pt x="505660" y="1687729"/>
                  <a:pt x="0" y="2070912"/>
                </a:cubicBezTo>
                <a:cubicBezTo>
                  <a:pt x="0" y="927820"/>
                  <a:pt x="927402" y="0"/>
                  <a:pt x="2069978" y="0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algn="ctr">
              <a:defRPr sz="10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6343465" y="4200427"/>
            <a:ext cx="2450836" cy="2069088"/>
          </a:xfrm>
          <a:custGeom>
            <a:avLst/>
            <a:gdLst/>
            <a:ahLst/>
            <a:cxnLst/>
            <a:rect l="l" t="t" r="r" b="b"/>
            <a:pathLst>
              <a:path w="2450836" h="2069088">
                <a:moveTo>
                  <a:pt x="1439517" y="0"/>
                </a:moveTo>
                <a:cubicBezTo>
                  <a:pt x="1441668" y="0"/>
                  <a:pt x="1441668" y="0"/>
                  <a:pt x="1945176" y="381091"/>
                </a:cubicBezTo>
                <a:lnTo>
                  <a:pt x="2450836" y="0"/>
                </a:lnTo>
                <a:cubicBezTo>
                  <a:pt x="2450836" y="1143274"/>
                  <a:pt x="1523435" y="2069088"/>
                  <a:pt x="380859" y="2069088"/>
                </a:cubicBezTo>
                <a:cubicBezTo>
                  <a:pt x="380859" y="2069088"/>
                  <a:pt x="380859" y="2069088"/>
                  <a:pt x="0" y="1565273"/>
                </a:cubicBezTo>
                <a:cubicBezTo>
                  <a:pt x="0" y="1565273"/>
                  <a:pt x="0" y="1565273"/>
                  <a:pt x="380859" y="1061457"/>
                </a:cubicBezTo>
                <a:cubicBezTo>
                  <a:pt x="966133" y="1059304"/>
                  <a:pt x="1439517" y="583479"/>
                  <a:pt x="1439517" y="0"/>
                </a:cubicBezTo>
                <a:close/>
              </a:path>
            </a:pathLst>
          </a:cu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algn="ctr">
              <a:defRPr sz="1000"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101750013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nt &amp; Auswirk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17" name="Picture Placeholder 18"/>
          <p:cNvSpPr>
            <a:spLocks noGrp="1"/>
          </p:cNvSpPr>
          <p:nvPr>
            <p:ph type="pic" sz="quarter" idx="21" hasCustomPrompt="1"/>
          </p:nvPr>
        </p:nvSpPr>
        <p:spPr>
          <a:xfrm rot="-2700000">
            <a:off x="6180785" y="2147883"/>
            <a:ext cx="1080000" cy="3960000"/>
          </a:xfrm>
          <a:custGeom>
            <a:avLst/>
            <a:gdLst/>
            <a:ahLst/>
            <a:cxnLst/>
            <a:rect l="l" t="t" r="r" b="b"/>
            <a:pathLst>
              <a:path w="1080000" h="3960000">
                <a:moveTo>
                  <a:pt x="540000" y="0"/>
                </a:moveTo>
                <a:lnTo>
                  <a:pt x="1080000" y="421200"/>
                </a:lnTo>
                <a:lnTo>
                  <a:pt x="1076020" y="421200"/>
                </a:lnTo>
                <a:lnTo>
                  <a:pt x="1080000" y="422686"/>
                </a:lnTo>
                <a:lnTo>
                  <a:pt x="1080000" y="3538331"/>
                </a:lnTo>
                <a:lnTo>
                  <a:pt x="1078496" y="3538800"/>
                </a:lnTo>
                <a:lnTo>
                  <a:pt x="1080000" y="3538800"/>
                </a:lnTo>
                <a:lnTo>
                  <a:pt x="540000" y="3960000"/>
                </a:lnTo>
                <a:lnTo>
                  <a:pt x="0" y="3538800"/>
                </a:lnTo>
                <a:lnTo>
                  <a:pt x="1450" y="3538800"/>
                </a:lnTo>
                <a:lnTo>
                  <a:pt x="0" y="3538331"/>
                </a:lnTo>
                <a:lnTo>
                  <a:pt x="0" y="422686"/>
                </a:lnTo>
                <a:lnTo>
                  <a:pt x="4083" y="421200"/>
                </a:lnTo>
                <a:lnTo>
                  <a:pt x="0" y="421200"/>
                </a:ln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18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6180785" y="2147883"/>
            <a:ext cx="1080000" cy="3960000"/>
          </a:xfrm>
          <a:custGeom>
            <a:avLst/>
            <a:gdLst/>
            <a:ahLst/>
            <a:cxnLst/>
            <a:rect l="l" t="t" r="r" b="b"/>
            <a:pathLst>
              <a:path w="1080000" h="3960000">
                <a:moveTo>
                  <a:pt x="540000" y="0"/>
                </a:moveTo>
                <a:lnTo>
                  <a:pt x="1080000" y="421200"/>
                </a:lnTo>
                <a:lnTo>
                  <a:pt x="1076020" y="421200"/>
                </a:lnTo>
                <a:lnTo>
                  <a:pt x="1080000" y="422686"/>
                </a:lnTo>
                <a:lnTo>
                  <a:pt x="1080000" y="3538331"/>
                </a:lnTo>
                <a:lnTo>
                  <a:pt x="1078496" y="3538800"/>
                </a:lnTo>
                <a:lnTo>
                  <a:pt x="1080000" y="3538800"/>
                </a:lnTo>
                <a:lnTo>
                  <a:pt x="540000" y="3960000"/>
                </a:lnTo>
                <a:lnTo>
                  <a:pt x="0" y="3538800"/>
                </a:lnTo>
                <a:lnTo>
                  <a:pt x="1450" y="3538800"/>
                </a:lnTo>
                <a:lnTo>
                  <a:pt x="0" y="3538331"/>
                </a:lnTo>
                <a:lnTo>
                  <a:pt x="0" y="422686"/>
                </a:lnTo>
                <a:lnTo>
                  <a:pt x="4083" y="421200"/>
                </a:lnTo>
                <a:lnTo>
                  <a:pt x="0" y="421200"/>
                </a:ln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3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 rot="2700000">
            <a:off x="6180785" y="2147883"/>
            <a:ext cx="1080000" cy="3960000"/>
          </a:xfrm>
          <a:custGeom>
            <a:avLst/>
            <a:gdLst/>
            <a:ahLst/>
            <a:cxnLst/>
            <a:rect l="l" t="t" r="r" b="b"/>
            <a:pathLst>
              <a:path w="1080000" h="3960000">
                <a:moveTo>
                  <a:pt x="540000" y="0"/>
                </a:moveTo>
                <a:lnTo>
                  <a:pt x="1080000" y="421200"/>
                </a:lnTo>
                <a:lnTo>
                  <a:pt x="1076020" y="421200"/>
                </a:lnTo>
                <a:lnTo>
                  <a:pt x="1080000" y="422686"/>
                </a:lnTo>
                <a:lnTo>
                  <a:pt x="1080000" y="3538331"/>
                </a:lnTo>
                <a:lnTo>
                  <a:pt x="1078496" y="3538800"/>
                </a:lnTo>
                <a:lnTo>
                  <a:pt x="1080000" y="3538800"/>
                </a:lnTo>
                <a:lnTo>
                  <a:pt x="540000" y="3960000"/>
                </a:lnTo>
                <a:lnTo>
                  <a:pt x="0" y="3538800"/>
                </a:lnTo>
                <a:lnTo>
                  <a:pt x="1450" y="3538800"/>
                </a:lnTo>
                <a:lnTo>
                  <a:pt x="0" y="3538331"/>
                </a:lnTo>
                <a:lnTo>
                  <a:pt x="0" y="422686"/>
                </a:lnTo>
                <a:lnTo>
                  <a:pt x="4083" y="421200"/>
                </a:lnTo>
                <a:lnTo>
                  <a:pt x="0" y="421200"/>
                </a:ln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5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 rot="5400000">
            <a:off x="6180785" y="2147883"/>
            <a:ext cx="1080000" cy="3960000"/>
          </a:xfrm>
          <a:custGeom>
            <a:avLst/>
            <a:gdLst/>
            <a:ahLst/>
            <a:cxnLst/>
            <a:rect l="l" t="t" r="r" b="b"/>
            <a:pathLst>
              <a:path w="1080000" h="3960000">
                <a:moveTo>
                  <a:pt x="540000" y="0"/>
                </a:moveTo>
                <a:lnTo>
                  <a:pt x="1080000" y="421200"/>
                </a:lnTo>
                <a:lnTo>
                  <a:pt x="1076020" y="421200"/>
                </a:lnTo>
                <a:lnTo>
                  <a:pt x="1080000" y="422686"/>
                </a:lnTo>
                <a:lnTo>
                  <a:pt x="1080000" y="3538331"/>
                </a:lnTo>
                <a:lnTo>
                  <a:pt x="1078496" y="3538800"/>
                </a:lnTo>
                <a:lnTo>
                  <a:pt x="1080000" y="3538800"/>
                </a:lnTo>
                <a:lnTo>
                  <a:pt x="540000" y="3960000"/>
                </a:lnTo>
                <a:lnTo>
                  <a:pt x="0" y="3538800"/>
                </a:lnTo>
                <a:lnTo>
                  <a:pt x="1450" y="3538800"/>
                </a:lnTo>
                <a:lnTo>
                  <a:pt x="0" y="3538331"/>
                </a:lnTo>
                <a:lnTo>
                  <a:pt x="0" y="422686"/>
                </a:lnTo>
                <a:lnTo>
                  <a:pt x="4083" y="421200"/>
                </a:lnTo>
                <a:lnTo>
                  <a:pt x="0" y="421200"/>
                </a:lnTo>
                <a:close/>
              </a:path>
            </a:pathLst>
          </a:custGeom>
          <a:solidFill>
            <a:schemeClr val="accent1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2"/>
          </p:nvPr>
        </p:nvSpPr>
        <p:spPr>
          <a:xfrm>
            <a:off x="5064785" y="2471883"/>
            <a:ext cx="3312000" cy="3312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370785" y="2777883"/>
            <a:ext cx="2700000" cy="2700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defRPr sz="2100" b="1">
                <a:solidFill>
                  <a:schemeClr val="bg1"/>
                </a:solidFill>
              </a:defRPr>
            </a:lvl1pPr>
            <a:lvl2pPr algn="ctr">
              <a:defRPr b="1">
                <a:solidFill>
                  <a:schemeClr val="bg1"/>
                </a:solidFill>
              </a:defRPr>
            </a:lvl2pPr>
            <a:lvl3pPr algn="ctr">
              <a:defRPr b="1">
                <a:solidFill>
                  <a:schemeClr val="bg1"/>
                </a:solidFill>
              </a:defRPr>
            </a:lvl3pPr>
            <a:lvl4pPr algn="ctr">
              <a:defRPr b="1">
                <a:solidFill>
                  <a:schemeClr val="bg1"/>
                </a:solidFill>
              </a:defRPr>
            </a:lvl4pPr>
            <a:lvl5pPr algn="ctr"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Event</a:t>
            </a:r>
            <a:endParaRPr lang="en-GB" dirty="0"/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5928623" y="1763713"/>
            <a:ext cx="1584325" cy="360734"/>
          </a:xfrm>
        </p:spPr>
        <p:txBody>
          <a:bodyPr/>
          <a:lstStyle>
            <a:lvl1pPr algn="ctr"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 err="1"/>
              <a:t>Auswirkung</a:t>
            </a:r>
            <a:endParaRPr lang="en-GB" dirty="0"/>
          </a:p>
        </p:txBody>
      </p:sp>
      <p:sp>
        <p:nvSpPr>
          <p:cNvPr id="37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5928623" y="6161146"/>
            <a:ext cx="1584325" cy="360734"/>
          </a:xfrm>
        </p:spPr>
        <p:txBody>
          <a:bodyPr/>
          <a:lstStyle>
            <a:lvl1pPr algn="ctr"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 err="1"/>
              <a:t>Auswirkung</a:t>
            </a:r>
            <a:endParaRPr lang="en-GB" dirty="0"/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25" hasCustomPrompt="1"/>
          </p:nvPr>
        </p:nvSpPr>
        <p:spPr>
          <a:xfrm>
            <a:off x="8173059" y="5562628"/>
            <a:ext cx="1584325" cy="360734"/>
          </a:xfrm>
        </p:spPr>
        <p:txBody>
          <a:bodyPr/>
          <a:lstStyle>
            <a:lvl1pPr algn="l"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 err="1"/>
              <a:t>Auswirkung</a:t>
            </a:r>
            <a:endParaRPr lang="en-GB" dirty="0"/>
          </a:p>
        </p:txBody>
      </p:sp>
      <p:sp>
        <p:nvSpPr>
          <p:cNvPr id="39" name="Text Placeholder 25"/>
          <p:cNvSpPr>
            <a:spLocks noGrp="1"/>
          </p:cNvSpPr>
          <p:nvPr>
            <p:ph type="body" sz="quarter" idx="26" hasCustomPrompt="1"/>
          </p:nvPr>
        </p:nvSpPr>
        <p:spPr>
          <a:xfrm>
            <a:off x="8173059" y="2345604"/>
            <a:ext cx="1584325" cy="360734"/>
          </a:xfrm>
        </p:spPr>
        <p:txBody>
          <a:bodyPr/>
          <a:lstStyle>
            <a:lvl1pPr algn="l"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 err="1"/>
              <a:t>Auswirkung</a:t>
            </a:r>
            <a:endParaRPr lang="en-GB" dirty="0"/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8" hasCustomPrompt="1"/>
          </p:nvPr>
        </p:nvSpPr>
        <p:spPr>
          <a:xfrm>
            <a:off x="3666006" y="5562628"/>
            <a:ext cx="1584325" cy="360734"/>
          </a:xfrm>
        </p:spPr>
        <p:txBody>
          <a:bodyPr/>
          <a:lstStyle>
            <a:lvl1pPr algn="r"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 err="1"/>
              <a:t>Auswirkung</a:t>
            </a:r>
            <a:endParaRPr lang="en-GB" dirty="0"/>
          </a:p>
        </p:txBody>
      </p:sp>
      <p:sp>
        <p:nvSpPr>
          <p:cNvPr id="41" name="Text Placeholder 25"/>
          <p:cNvSpPr>
            <a:spLocks noGrp="1"/>
          </p:cNvSpPr>
          <p:nvPr>
            <p:ph type="body" sz="quarter" idx="29" hasCustomPrompt="1"/>
          </p:nvPr>
        </p:nvSpPr>
        <p:spPr>
          <a:xfrm>
            <a:off x="3666006" y="2345604"/>
            <a:ext cx="1584325" cy="360734"/>
          </a:xfrm>
        </p:spPr>
        <p:txBody>
          <a:bodyPr/>
          <a:lstStyle>
            <a:lvl1pPr algn="r"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 err="1"/>
              <a:t>Auswirkung</a:t>
            </a:r>
            <a:endParaRPr lang="en-GB" dirty="0"/>
          </a:p>
        </p:txBody>
      </p:sp>
      <p:sp>
        <p:nvSpPr>
          <p:cNvPr id="42" name="Text Placeholder 25"/>
          <p:cNvSpPr>
            <a:spLocks noGrp="1"/>
          </p:cNvSpPr>
          <p:nvPr>
            <p:ph type="body" sz="quarter" idx="30" hasCustomPrompt="1"/>
          </p:nvPr>
        </p:nvSpPr>
        <p:spPr>
          <a:xfrm>
            <a:off x="3027480" y="3958273"/>
            <a:ext cx="1584325" cy="360734"/>
          </a:xfrm>
        </p:spPr>
        <p:txBody>
          <a:bodyPr/>
          <a:lstStyle>
            <a:lvl1pPr algn="r"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 err="1"/>
              <a:t>Auswirkung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897824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strah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452915" y="3217863"/>
            <a:ext cx="12531951" cy="430212"/>
          </a:xfrm>
          <a:prstGeom prst="homePlate">
            <a:avLst>
              <a:gd name="adj" fmla="val 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defTabSz="912813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Aft>
                <a:spcPct val="30000"/>
              </a:spcAft>
              <a:buClr>
                <a:srgbClr val="D82740"/>
              </a:buClr>
              <a:buFont typeface="Wingdings" panose="05000000000000000000" pitchFamily="2" charset="2"/>
              <a:buChar char="n"/>
            </a:pPr>
            <a:endParaRPr lang="en-GB" altLang="de-DE" sz="2000">
              <a:solidFill>
                <a:srgbClr val="000000"/>
              </a:solidFill>
              <a:latin typeface="+mn-lt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97245" y="1476000"/>
            <a:ext cx="0" cy="1951200"/>
          </a:xfrm>
          <a:custGeom>
            <a:avLst/>
            <a:gdLst>
              <a:gd name="connsiteX0" fmla="*/ 0 w 3600450"/>
              <a:gd name="connsiteY0" fmla="*/ 0 h 792162"/>
              <a:gd name="connsiteX1" fmla="*/ 3600450 w 3600450"/>
              <a:gd name="connsiteY1" fmla="*/ 0 h 792162"/>
              <a:gd name="connsiteX2" fmla="*/ 3600450 w 3600450"/>
              <a:gd name="connsiteY2" fmla="*/ 792162 h 792162"/>
              <a:gd name="connsiteX3" fmla="*/ 0 w 3600450"/>
              <a:gd name="connsiteY3" fmla="*/ 792162 h 792162"/>
              <a:gd name="connsiteX4" fmla="*/ 0 w 3600450"/>
              <a:gd name="connsiteY4" fmla="*/ 0 h 792162"/>
              <a:gd name="connsiteX0" fmla="*/ 0 w 3600450"/>
              <a:gd name="connsiteY0" fmla="*/ 0 h 792162"/>
              <a:gd name="connsiteX1" fmla="*/ 3600450 w 3600450"/>
              <a:gd name="connsiteY1" fmla="*/ 792162 h 792162"/>
              <a:gd name="connsiteX2" fmla="*/ 0 w 3600450"/>
              <a:gd name="connsiteY2" fmla="*/ 792162 h 792162"/>
              <a:gd name="connsiteX3" fmla="*/ 0 w 3600450"/>
              <a:gd name="connsiteY3" fmla="*/ 0 h 792162"/>
              <a:gd name="connsiteX0" fmla="*/ 3600450 w 3691890"/>
              <a:gd name="connsiteY0" fmla="*/ 792162 h 883602"/>
              <a:gd name="connsiteX1" fmla="*/ 0 w 3691890"/>
              <a:gd name="connsiteY1" fmla="*/ 792162 h 883602"/>
              <a:gd name="connsiteX2" fmla="*/ 0 w 3691890"/>
              <a:gd name="connsiteY2" fmla="*/ 0 h 883602"/>
              <a:gd name="connsiteX3" fmla="*/ 3691890 w 3691890"/>
              <a:gd name="connsiteY3" fmla="*/ 883602 h 883602"/>
              <a:gd name="connsiteX0" fmla="*/ 3600450 w 3600450"/>
              <a:gd name="connsiteY0" fmla="*/ 792162 h 792162"/>
              <a:gd name="connsiteX1" fmla="*/ 0 w 3600450"/>
              <a:gd name="connsiteY1" fmla="*/ 792162 h 792162"/>
              <a:gd name="connsiteX2" fmla="*/ 0 w 3600450"/>
              <a:gd name="connsiteY2" fmla="*/ 0 h 792162"/>
              <a:gd name="connsiteX0" fmla="*/ 0 w 0"/>
              <a:gd name="connsiteY0" fmla="*/ 792162 h 792162"/>
              <a:gd name="connsiteX1" fmla="*/ 0 w 0"/>
              <a:gd name="connsiteY1" fmla="*/ 0 h 792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792162">
                <a:moveTo>
                  <a:pt x="0" y="792162"/>
                </a:moveTo>
                <a:lnTo>
                  <a:pt x="0" y="0"/>
                </a:lnTo>
              </a:path>
            </a:pathLst>
          </a:custGeom>
          <a:ln w="12700" cap="rnd">
            <a:solidFill>
              <a:schemeClr val="tx2"/>
            </a:solidFill>
            <a:headEnd type="oval" w="lg" len="lg"/>
            <a:tailEnd type="none" w="lg" len="lg"/>
          </a:ln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97246" y="3216075"/>
            <a:ext cx="1778559" cy="432000"/>
          </a:xfrm>
        </p:spPr>
        <p:txBody>
          <a:bodyPr lIns="144000" anchor="ctr"/>
          <a:lstStyle>
            <a:lvl1pPr>
              <a:defRPr/>
            </a:lvl1pPr>
          </a:lstStyle>
          <a:p>
            <a:pPr lvl="0"/>
            <a:r>
              <a:rPr lang="en-US" dirty="0" err="1"/>
              <a:t>Jahr</a:t>
            </a:r>
            <a:endParaRPr lang="en-GB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096853" y="3216075"/>
            <a:ext cx="1778559" cy="432000"/>
          </a:xfrm>
        </p:spPr>
        <p:txBody>
          <a:bodyPr lIns="144000" anchor="ctr"/>
          <a:lstStyle>
            <a:lvl1pPr>
              <a:defRPr/>
            </a:lvl1pPr>
          </a:lstStyle>
          <a:p>
            <a:pPr lvl="0"/>
            <a:r>
              <a:rPr lang="en-US" dirty="0" err="1"/>
              <a:t>Jahr</a:t>
            </a:r>
            <a:endParaRPr lang="en-GB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5826308" y="3216075"/>
            <a:ext cx="1778559" cy="432000"/>
          </a:xfrm>
        </p:spPr>
        <p:txBody>
          <a:bodyPr lIns="144000" anchor="ctr"/>
          <a:lstStyle>
            <a:lvl1pPr>
              <a:defRPr/>
            </a:lvl1pPr>
          </a:lstStyle>
          <a:p>
            <a:pPr lvl="0"/>
            <a:r>
              <a:rPr lang="en-US" dirty="0" err="1"/>
              <a:t>Jahr</a:t>
            </a:r>
            <a:endParaRPr lang="en-GB" dirty="0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8890960" y="3216075"/>
            <a:ext cx="1778559" cy="432000"/>
          </a:xfrm>
        </p:spPr>
        <p:txBody>
          <a:bodyPr lIns="144000" anchor="ctr"/>
          <a:lstStyle>
            <a:lvl1pPr>
              <a:defRPr/>
            </a:lvl1pPr>
          </a:lstStyle>
          <a:p>
            <a:pPr lvl="0"/>
            <a:r>
              <a:rPr lang="en-US" dirty="0" err="1"/>
              <a:t>Jahr</a:t>
            </a:r>
            <a:endParaRPr lang="en-GB" dirty="0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12067067" y="3216075"/>
            <a:ext cx="910517" cy="432000"/>
          </a:xfrm>
        </p:spPr>
        <p:txBody>
          <a:bodyPr lIns="144000" anchor="ctr"/>
          <a:lstStyle>
            <a:lvl1pPr>
              <a:defRPr/>
            </a:lvl1pPr>
          </a:lstStyle>
          <a:p>
            <a:pPr lvl="0"/>
            <a:r>
              <a:rPr lang="en-US" dirty="0" err="1"/>
              <a:t>Jahr</a:t>
            </a:r>
            <a:endParaRPr lang="en-GB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3096853" y="3427200"/>
            <a:ext cx="0" cy="3340800"/>
          </a:xfrm>
          <a:custGeom>
            <a:avLst/>
            <a:gdLst>
              <a:gd name="connsiteX0" fmla="*/ 0 w 3600450"/>
              <a:gd name="connsiteY0" fmla="*/ 0 h 792162"/>
              <a:gd name="connsiteX1" fmla="*/ 3600450 w 3600450"/>
              <a:gd name="connsiteY1" fmla="*/ 0 h 792162"/>
              <a:gd name="connsiteX2" fmla="*/ 3600450 w 3600450"/>
              <a:gd name="connsiteY2" fmla="*/ 792162 h 792162"/>
              <a:gd name="connsiteX3" fmla="*/ 0 w 3600450"/>
              <a:gd name="connsiteY3" fmla="*/ 792162 h 792162"/>
              <a:gd name="connsiteX4" fmla="*/ 0 w 3600450"/>
              <a:gd name="connsiteY4" fmla="*/ 0 h 792162"/>
              <a:gd name="connsiteX0" fmla="*/ 0 w 3600450"/>
              <a:gd name="connsiteY0" fmla="*/ 0 h 792162"/>
              <a:gd name="connsiteX1" fmla="*/ 3600450 w 3600450"/>
              <a:gd name="connsiteY1" fmla="*/ 792162 h 792162"/>
              <a:gd name="connsiteX2" fmla="*/ 0 w 3600450"/>
              <a:gd name="connsiteY2" fmla="*/ 792162 h 792162"/>
              <a:gd name="connsiteX3" fmla="*/ 0 w 3600450"/>
              <a:gd name="connsiteY3" fmla="*/ 0 h 792162"/>
              <a:gd name="connsiteX0" fmla="*/ 3600450 w 3691890"/>
              <a:gd name="connsiteY0" fmla="*/ 792162 h 883602"/>
              <a:gd name="connsiteX1" fmla="*/ 0 w 3691890"/>
              <a:gd name="connsiteY1" fmla="*/ 792162 h 883602"/>
              <a:gd name="connsiteX2" fmla="*/ 0 w 3691890"/>
              <a:gd name="connsiteY2" fmla="*/ 0 h 883602"/>
              <a:gd name="connsiteX3" fmla="*/ 3691890 w 3691890"/>
              <a:gd name="connsiteY3" fmla="*/ 883602 h 883602"/>
              <a:gd name="connsiteX0" fmla="*/ 3600450 w 3600450"/>
              <a:gd name="connsiteY0" fmla="*/ 792162 h 792162"/>
              <a:gd name="connsiteX1" fmla="*/ 0 w 3600450"/>
              <a:gd name="connsiteY1" fmla="*/ 792162 h 792162"/>
              <a:gd name="connsiteX2" fmla="*/ 0 w 3600450"/>
              <a:gd name="connsiteY2" fmla="*/ 0 h 792162"/>
              <a:gd name="connsiteX0" fmla="*/ 0 w 0"/>
              <a:gd name="connsiteY0" fmla="*/ 792162 h 792162"/>
              <a:gd name="connsiteX1" fmla="*/ 0 w 0"/>
              <a:gd name="connsiteY1" fmla="*/ 0 h 792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792162">
                <a:moveTo>
                  <a:pt x="0" y="792162"/>
                </a:moveTo>
                <a:lnTo>
                  <a:pt x="0" y="0"/>
                </a:lnTo>
              </a:path>
            </a:pathLst>
          </a:custGeom>
          <a:ln w="12700" cap="rnd">
            <a:solidFill>
              <a:schemeClr val="tx2"/>
            </a:solidFill>
            <a:headEnd type="none" w="lg" len="lg"/>
            <a:tailEnd type="oval" w="lg" len="lg"/>
          </a:ln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5826308" y="1476000"/>
            <a:ext cx="0" cy="1951200"/>
          </a:xfrm>
          <a:custGeom>
            <a:avLst/>
            <a:gdLst>
              <a:gd name="connsiteX0" fmla="*/ 0 w 3600450"/>
              <a:gd name="connsiteY0" fmla="*/ 0 h 792162"/>
              <a:gd name="connsiteX1" fmla="*/ 3600450 w 3600450"/>
              <a:gd name="connsiteY1" fmla="*/ 0 h 792162"/>
              <a:gd name="connsiteX2" fmla="*/ 3600450 w 3600450"/>
              <a:gd name="connsiteY2" fmla="*/ 792162 h 792162"/>
              <a:gd name="connsiteX3" fmla="*/ 0 w 3600450"/>
              <a:gd name="connsiteY3" fmla="*/ 792162 h 792162"/>
              <a:gd name="connsiteX4" fmla="*/ 0 w 3600450"/>
              <a:gd name="connsiteY4" fmla="*/ 0 h 792162"/>
              <a:gd name="connsiteX0" fmla="*/ 0 w 3600450"/>
              <a:gd name="connsiteY0" fmla="*/ 0 h 792162"/>
              <a:gd name="connsiteX1" fmla="*/ 3600450 w 3600450"/>
              <a:gd name="connsiteY1" fmla="*/ 792162 h 792162"/>
              <a:gd name="connsiteX2" fmla="*/ 0 w 3600450"/>
              <a:gd name="connsiteY2" fmla="*/ 792162 h 792162"/>
              <a:gd name="connsiteX3" fmla="*/ 0 w 3600450"/>
              <a:gd name="connsiteY3" fmla="*/ 0 h 792162"/>
              <a:gd name="connsiteX0" fmla="*/ 3600450 w 3691890"/>
              <a:gd name="connsiteY0" fmla="*/ 792162 h 883602"/>
              <a:gd name="connsiteX1" fmla="*/ 0 w 3691890"/>
              <a:gd name="connsiteY1" fmla="*/ 792162 h 883602"/>
              <a:gd name="connsiteX2" fmla="*/ 0 w 3691890"/>
              <a:gd name="connsiteY2" fmla="*/ 0 h 883602"/>
              <a:gd name="connsiteX3" fmla="*/ 3691890 w 3691890"/>
              <a:gd name="connsiteY3" fmla="*/ 883602 h 883602"/>
              <a:gd name="connsiteX0" fmla="*/ 3600450 w 3600450"/>
              <a:gd name="connsiteY0" fmla="*/ 792162 h 792162"/>
              <a:gd name="connsiteX1" fmla="*/ 0 w 3600450"/>
              <a:gd name="connsiteY1" fmla="*/ 792162 h 792162"/>
              <a:gd name="connsiteX2" fmla="*/ 0 w 3600450"/>
              <a:gd name="connsiteY2" fmla="*/ 0 h 792162"/>
              <a:gd name="connsiteX0" fmla="*/ 0 w 0"/>
              <a:gd name="connsiteY0" fmla="*/ 792162 h 792162"/>
              <a:gd name="connsiteX1" fmla="*/ 0 w 0"/>
              <a:gd name="connsiteY1" fmla="*/ 0 h 792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792162">
                <a:moveTo>
                  <a:pt x="0" y="792162"/>
                </a:moveTo>
                <a:lnTo>
                  <a:pt x="0" y="0"/>
                </a:lnTo>
              </a:path>
            </a:pathLst>
          </a:custGeom>
          <a:ln w="12700" cap="rnd">
            <a:solidFill>
              <a:schemeClr val="tx2"/>
            </a:solidFill>
            <a:headEnd type="oval" w="lg" len="lg"/>
            <a:tailEnd type="none" w="lg" len="lg"/>
          </a:ln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0" hasCustomPrompt="1"/>
          </p:nvPr>
        </p:nvSpPr>
        <p:spPr>
          <a:xfrm>
            <a:off x="12067066" y="2599200"/>
            <a:ext cx="0" cy="828000"/>
          </a:xfrm>
          <a:custGeom>
            <a:avLst/>
            <a:gdLst>
              <a:gd name="connsiteX0" fmla="*/ 0 w 3600450"/>
              <a:gd name="connsiteY0" fmla="*/ 0 h 792162"/>
              <a:gd name="connsiteX1" fmla="*/ 3600450 w 3600450"/>
              <a:gd name="connsiteY1" fmla="*/ 0 h 792162"/>
              <a:gd name="connsiteX2" fmla="*/ 3600450 w 3600450"/>
              <a:gd name="connsiteY2" fmla="*/ 792162 h 792162"/>
              <a:gd name="connsiteX3" fmla="*/ 0 w 3600450"/>
              <a:gd name="connsiteY3" fmla="*/ 792162 h 792162"/>
              <a:gd name="connsiteX4" fmla="*/ 0 w 3600450"/>
              <a:gd name="connsiteY4" fmla="*/ 0 h 792162"/>
              <a:gd name="connsiteX0" fmla="*/ 0 w 3600450"/>
              <a:gd name="connsiteY0" fmla="*/ 0 h 792162"/>
              <a:gd name="connsiteX1" fmla="*/ 3600450 w 3600450"/>
              <a:gd name="connsiteY1" fmla="*/ 792162 h 792162"/>
              <a:gd name="connsiteX2" fmla="*/ 0 w 3600450"/>
              <a:gd name="connsiteY2" fmla="*/ 792162 h 792162"/>
              <a:gd name="connsiteX3" fmla="*/ 0 w 3600450"/>
              <a:gd name="connsiteY3" fmla="*/ 0 h 792162"/>
              <a:gd name="connsiteX0" fmla="*/ 3600450 w 3691890"/>
              <a:gd name="connsiteY0" fmla="*/ 792162 h 883602"/>
              <a:gd name="connsiteX1" fmla="*/ 0 w 3691890"/>
              <a:gd name="connsiteY1" fmla="*/ 792162 h 883602"/>
              <a:gd name="connsiteX2" fmla="*/ 0 w 3691890"/>
              <a:gd name="connsiteY2" fmla="*/ 0 h 883602"/>
              <a:gd name="connsiteX3" fmla="*/ 3691890 w 3691890"/>
              <a:gd name="connsiteY3" fmla="*/ 883602 h 883602"/>
              <a:gd name="connsiteX0" fmla="*/ 3600450 w 3600450"/>
              <a:gd name="connsiteY0" fmla="*/ 792162 h 792162"/>
              <a:gd name="connsiteX1" fmla="*/ 0 w 3600450"/>
              <a:gd name="connsiteY1" fmla="*/ 792162 h 792162"/>
              <a:gd name="connsiteX2" fmla="*/ 0 w 3600450"/>
              <a:gd name="connsiteY2" fmla="*/ 0 h 792162"/>
              <a:gd name="connsiteX0" fmla="*/ 0 w 0"/>
              <a:gd name="connsiteY0" fmla="*/ 792162 h 792162"/>
              <a:gd name="connsiteX1" fmla="*/ 0 w 0"/>
              <a:gd name="connsiteY1" fmla="*/ 0 h 792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792162">
                <a:moveTo>
                  <a:pt x="0" y="792162"/>
                </a:moveTo>
                <a:lnTo>
                  <a:pt x="0" y="0"/>
                </a:lnTo>
              </a:path>
            </a:pathLst>
          </a:custGeom>
          <a:ln w="12700" cap="rnd">
            <a:solidFill>
              <a:schemeClr val="tx2"/>
            </a:solidFill>
            <a:headEnd type="oval" w="lg" len="lg"/>
            <a:tailEnd type="none" w="lg" len="lg"/>
          </a:ln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 rot="5400000">
            <a:off x="12113394" y="2543349"/>
            <a:ext cx="396000" cy="488655"/>
          </a:xfrm>
          <a:prstGeom prst="triangle">
            <a:avLst/>
          </a:pr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/>
          <a:lstStyle>
            <a:lvl1pPr>
              <a:defRPr sz="200"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8890960" y="3427200"/>
            <a:ext cx="0" cy="3340800"/>
          </a:xfrm>
          <a:custGeom>
            <a:avLst/>
            <a:gdLst>
              <a:gd name="connsiteX0" fmla="*/ 0 w 3600450"/>
              <a:gd name="connsiteY0" fmla="*/ 0 h 792162"/>
              <a:gd name="connsiteX1" fmla="*/ 3600450 w 3600450"/>
              <a:gd name="connsiteY1" fmla="*/ 0 h 792162"/>
              <a:gd name="connsiteX2" fmla="*/ 3600450 w 3600450"/>
              <a:gd name="connsiteY2" fmla="*/ 792162 h 792162"/>
              <a:gd name="connsiteX3" fmla="*/ 0 w 3600450"/>
              <a:gd name="connsiteY3" fmla="*/ 792162 h 792162"/>
              <a:gd name="connsiteX4" fmla="*/ 0 w 3600450"/>
              <a:gd name="connsiteY4" fmla="*/ 0 h 792162"/>
              <a:gd name="connsiteX0" fmla="*/ 0 w 3600450"/>
              <a:gd name="connsiteY0" fmla="*/ 0 h 792162"/>
              <a:gd name="connsiteX1" fmla="*/ 3600450 w 3600450"/>
              <a:gd name="connsiteY1" fmla="*/ 792162 h 792162"/>
              <a:gd name="connsiteX2" fmla="*/ 0 w 3600450"/>
              <a:gd name="connsiteY2" fmla="*/ 792162 h 792162"/>
              <a:gd name="connsiteX3" fmla="*/ 0 w 3600450"/>
              <a:gd name="connsiteY3" fmla="*/ 0 h 792162"/>
              <a:gd name="connsiteX0" fmla="*/ 3600450 w 3691890"/>
              <a:gd name="connsiteY0" fmla="*/ 792162 h 883602"/>
              <a:gd name="connsiteX1" fmla="*/ 0 w 3691890"/>
              <a:gd name="connsiteY1" fmla="*/ 792162 h 883602"/>
              <a:gd name="connsiteX2" fmla="*/ 0 w 3691890"/>
              <a:gd name="connsiteY2" fmla="*/ 0 h 883602"/>
              <a:gd name="connsiteX3" fmla="*/ 3691890 w 3691890"/>
              <a:gd name="connsiteY3" fmla="*/ 883602 h 883602"/>
              <a:gd name="connsiteX0" fmla="*/ 3600450 w 3600450"/>
              <a:gd name="connsiteY0" fmla="*/ 792162 h 792162"/>
              <a:gd name="connsiteX1" fmla="*/ 0 w 3600450"/>
              <a:gd name="connsiteY1" fmla="*/ 792162 h 792162"/>
              <a:gd name="connsiteX2" fmla="*/ 0 w 3600450"/>
              <a:gd name="connsiteY2" fmla="*/ 0 h 792162"/>
              <a:gd name="connsiteX0" fmla="*/ 0 w 0"/>
              <a:gd name="connsiteY0" fmla="*/ 792162 h 792162"/>
              <a:gd name="connsiteX1" fmla="*/ 0 w 0"/>
              <a:gd name="connsiteY1" fmla="*/ 0 h 792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792162">
                <a:moveTo>
                  <a:pt x="0" y="792162"/>
                </a:moveTo>
                <a:lnTo>
                  <a:pt x="0" y="0"/>
                </a:lnTo>
              </a:path>
            </a:pathLst>
          </a:custGeom>
          <a:ln w="12700" cap="rnd">
            <a:solidFill>
              <a:schemeClr val="tx2"/>
            </a:solidFill>
            <a:headEnd type="none" w="lg" len="lg"/>
            <a:tailEnd type="oval" w="lg" len="lg"/>
          </a:ln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>
          <a:xfrm>
            <a:off x="597247" y="1476375"/>
            <a:ext cx="4614935" cy="1461939"/>
          </a:xfrm>
        </p:spPr>
        <p:txBody>
          <a:bodyPr lIns="144000">
            <a:spAutoFit/>
          </a:bodyPr>
          <a:lstStyle>
            <a:lvl1pPr>
              <a:spcBef>
                <a:spcPts val="600"/>
              </a:spcBef>
              <a:spcAft>
                <a:spcPts val="0"/>
              </a:spcAft>
              <a:defRPr sz="1500"/>
            </a:lvl1pPr>
            <a:lvl2pPr>
              <a:spcBef>
                <a:spcPts val="600"/>
              </a:spcBef>
              <a:spcAft>
                <a:spcPts val="0"/>
              </a:spcAft>
              <a:defRPr sz="1500"/>
            </a:lvl2pPr>
            <a:lvl3pPr>
              <a:spcBef>
                <a:spcPts val="600"/>
              </a:spcBef>
              <a:spcAft>
                <a:spcPts val="0"/>
              </a:spcAft>
              <a:defRPr sz="1500"/>
            </a:lvl3pPr>
            <a:lvl4pPr>
              <a:spcBef>
                <a:spcPts val="600"/>
              </a:spcBef>
              <a:spcAft>
                <a:spcPts val="0"/>
              </a:spcAft>
              <a:defRPr sz="1500"/>
            </a:lvl4pPr>
            <a:lvl5pPr>
              <a:spcBef>
                <a:spcPts val="600"/>
              </a:spcBef>
              <a:spcAft>
                <a:spcPts val="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24"/>
          </p:nvPr>
        </p:nvSpPr>
        <p:spPr>
          <a:xfrm>
            <a:off x="5826309" y="1476375"/>
            <a:ext cx="4614935" cy="1461939"/>
          </a:xfrm>
        </p:spPr>
        <p:txBody>
          <a:bodyPr lIns="144000">
            <a:spAutoFit/>
          </a:bodyPr>
          <a:lstStyle>
            <a:lvl1pPr>
              <a:spcBef>
                <a:spcPts val="600"/>
              </a:spcBef>
              <a:spcAft>
                <a:spcPts val="0"/>
              </a:spcAft>
              <a:defRPr sz="1500"/>
            </a:lvl1pPr>
            <a:lvl2pPr>
              <a:spcBef>
                <a:spcPts val="600"/>
              </a:spcBef>
              <a:spcAft>
                <a:spcPts val="0"/>
              </a:spcAft>
              <a:defRPr sz="1500"/>
            </a:lvl2pPr>
            <a:lvl3pPr>
              <a:spcBef>
                <a:spcPts val="600"/>
              </a:spcBef>
              <a:spcAft>
                <a:spcPts val="0"/>
              </a:spcAft>
              <a:defRPr sz="1500"/>
            </a:lvl3pPr>
            <a:lvl4pPr>
              <a:spcBef>
                <a:spcPts val="600"/>
              </a:spcBef>
              <a:spcAft>
                <a:spcPts val="0"/>
              </a:spcAft>
              <a:defRPr sz="1500"/>
            </a:lvl4pPr>
            <a:lvl5pPr>
              <a:spcBef>
                <a:spcPts val="600"/>
              </a:spcBef>
              <a:spcAft>
                <a:spcPts val="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28" name="Text Placeholder 25"/>
          <p:cNvSpPr>
            <a:spLocks noGrp="1"/>
          </p:cNvSpPr>
          <p:nvPr>
            <p:ph type="body" sz="quarter" idx="25"/>
          </p:nvPr>
        </p:nvSpPr>
        <p:spPr>
          <a:xfrm>
            <a:off x="3096853" y="5306062"/>
            <a:ext cx="5433069" cy="1461939"/>
          </a:xfrm>
        </p:spPr>
        <p:txBody>
          <a:bodyPr wrap="square" lIns="144000" anchor="b">
            <a:spAutoFit/>
          </a:bodyPr>
          <a:lstStyle>
            <a:lvl1pPr>
              <a:spcBef>
                <a:spcPts val="600"/>
              </a:spcBef>
              <a:spcAft>
                <a:spcPts val="0"/>
              </a:spcAft>
              <a:defRPr sz="1500"/>
            </a:lvl1pPr>
            <a:lvl2pPr>
              <a:spcBef>
                <a:spcPts val="600"/>
              </a:spcBef>
              <a:spcAft>
                <a:spcPts val="0"/>
              </a:spcAft>
              <a:defRPr sz="1500"/>
            </a:lvl2pPr>
            <a:lvl3pPr>
              <a:spcBef>
                <a:spcPts val="600"/>
              </a:spcBef>
              <a:spcAft>
                <a:spcPts val="0"/>
              </a:spcAft>
              <a:defRPr sz="1500"/>
            </a:lvl3pPr>
            <a:lvl4pPr>
              <a:spcBef>
                <a:spcPts val="600"/>
              </a:spcBef>
              <a:spcAft>
                <a:spcPts val="0"/>
              </a:spcAft>
              <a:defRPr sz="1500"/>
            </a:lvl4pPr>
            <a:lvl5pPr>
              <a:spcBef>
                <a:spcPts val="600"/>
              </a:spcBef>
              <a:spcAft>
                <a:spcPts val="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26"/>
          </p:nvPr>
        </p:nvSpPr>
        <p:spPr>
          <a:xfrm>
            <a:off x="8890960" y="5306062"/>
            <a:ext cx="3890393" cy="1461939"/>
          </a:xfrm>
        </p:spPr>
        <p:txBody>
          <a:bodyPr wrap="square" lIns="144000" anchor="b">
            <a:spAutoFit/>
          </a:bodyPr>
          <a:lstStyle>
            <a:lvl1pPr>
              <a:spcBef>
                <a:spcPts val="600"/>
              </a:spcBef>
              <a:spcAft>
                <a:spcPts val="0"/>
              </a:spcAft>
              <a:defRPr sz="1500"/>
            </a:lvl1pPr>
            <a:lvl2pPr>
              <a:spcBef>
                <a:spcPts val="600"/>
              </a:spcBef>
              <a:spcAft>
                <a:spcPts val="0"/>
              </a:spcAft>
              <a:defRPr sz="1500"/>
            </a:lvl2pPr>
            <a:lvl3pPr>
              <a:spcBef>
                <a:spcPts val="600"/>
              </a:spcBef>
              <a:spcAft>
                <a:spcPts val="0"/>
              </a:spcAft>
              <a:defRPr sz="1500"/>
            </a:lvl3pPr>
            <a:lvl4pPr>
              <a:spcBef>
                <a:spcPts val="600"/>
              </a:spcBef>
              <a:spcAft>
                <a:spcPts val="0"/>
              </a:spcAft>
              <a:defRPr sz="1500"/>
            </a:lvl4pPr>
            <a:lvl5pPr>
              <a:spcBef>
                <a:spcPts val="600"/>
              </a:spcBef>
              <a:spcAft>
                <a:spcPts val="0"/>
              </a:spcAft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1390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 rot="5400000">
            <a:off x="4537765" y="1649316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Oval 4"/>
          <p:cNvSpPr/>
          <p:nvPr/>
        </p:nvSpPr>
        <p:spPr>
          <a:xfrm>
            <a:off x="458366" y="1649817"/>
            <a:ext cx="181003" cy="180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Isosceles Triangle 5"/>
          <p:cNvSpPr/>
          <p:nvPr/>
        </p:nvSpPr>
        <p:spPr>
          <a:xfrm rot="5400000">
            <a:off x="8658978" y="1649316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sosceles Triangle 6"/>
          <p:cNvSpPr/>
          <p:nvPr/>
        </p:nvSpPr>
        <p:spPr>
          <a:xfrm rot="16200000" flipH="1">
            <a:off x="9679792" y="3386871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Isosceles Triangle 7"/>
          <p:cNvSpPr/>
          <p:nvPr/>
        </p:nvSpPr>
        <p:spPr>
          <a:xfrm rot="16200000" flipH="1">
            <a:off x="12771639" y="3384490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Isosceles Triangle 8"/>
          <p:cNvSpPr/>
          <p:nvPr/>
        </p:nvSpPr>
        <p:spPr>
          <a:xfrm rot="16200000" flipH="1">
            <a:off x="6585556" y="3386871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Isosceles Triangle 9"/>
          <p:cNvSpPr/>
          <p:nvPr/>
        </p:nvSpPr>
        <p:spPr>
          <a:xfrm rot="5400000" flipH="1">
            <a:off x="416552" y="5138479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sosceles Triangle 10"/>
          <p:cNvSpPr/>
          <p:nvPr/>
        </p:nvSpPr>
        <p:spPr>
          <a:xfrm rot="5400000" flipH="1">
            <a:off x="4537765" y="5138479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Isosceles Triangle 11"/>
          <p:cNvSpPr/>
          <p:nvPr/>
        </p:nvSpPr>
        <p:spPr>
          <a:xfrm rot="5400000" flipH="1">
            <a:off x="8658978" y="5138479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Isosceles Triangle 12"/>
          <p:cNvSpPr/>
          <p:nvPr/>
        </p:nvSpPr>
        <p:spPr>
          <a:xfrm rot="5400000" flipH="1">
            <a:off x="12780193" y="5138479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Isosceles Triangle 13"/>
          <p:cNvSpPr/>
          <p:nvPr/>
        </p:nvSpPr>
        <p:spPr>
          <a:xfrm rot="16200000" flipH="1">
            <a:off x="3491320" y="3386871"/>
            <a:ext cx="264630" cy="181003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reeform 14"/>
          <p:cNvSpPr/>
          <p:nvPr/>
        </p:nvSpPr>
        <p:spPr>
          <a:xfrm>
            <a:off x="469105" y="1739740"/>
            <a:ext cx="12509522" cy="3490356"/>
          </a:xfrm>
          <a:custGeom>
            <a:avLst/>
            <a:gdLst>
              <a:gd name="connsiteX0" fmla="*/ 0 w 9971314"/>
              <a:gd name="connsiteY0" fmla="*/ 0 h 3323772"/>
              <a:gd name="connsiteX1" fmla="*/ 9956800 w 9971314"/>
              <a:gd name="connsiteY1" fmla="*/ 0 h 3323772"/>
              <a:gd name="connsiteX2" fmla="*/ 9956800 w 9971314"/>
              <a:gd name="connsiteY2" fmla="*/ 1654629 h 3323772"/>
              <a:gd name="connsiteX3" fmla="*/ 0 w 9971314"/>
              <a:gd name="connsiteY3" fmla="*/ 1654629 h 3323772"/>
              <a:gd name="connsiteX4" fmla="*/ 0 w 9971314"/>
              <a:gd name="connsiteY4" fmla="*/ 3323772 h 3323772"/>
              <a:gd name="connsiteX5" fmla="*/ 9971314 w 9971314"/>
              <a:gd name="connsiteY5" fmla="*/ 3323772 h 3323772"/>
              <a:gd name="connsiteX0" fmla="*/ 0 w 9956800"/>
              <a:gd name="connsiteY0" fmla="*/ 0 h 3323772"/>
              <a:gd name="connsiteX1" fmla="*/ 9956800 w 9956800"/>
              <a:gd name="connsiteY1" fmla="*/ 0 h 3323772"/>
              <a:gd name="connsiteX2" fmla="*/ 9956800 w 9956800"/>
              <a:gd name="connsiteY2" fmla="*/ 1654629 h 3323772"/>
              <a:gd name="connsiteX3" fmla="*/ 0 w 9956800"/>
              <a:gd name="connsiteY3" fmla="*/ 1654629 h 3323772"/>
              <a:gd name="connsiteX4" fmla="*/ 0 w 9956800"/>
              <a:gd name="connsiteY4" fmla="*/ 3323772 h 3323772"/>
              <a:gd name="connsiteX5" fmla="*/ 9882233 w 9956800"/>
              <a:gd name="connsiteY5" fmla="*/ 3323772 h 332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56800" h="3323772">
                <a:moveTo>
                  <a:pt x="0" y="0"/>
                </a:moveTo>
                <a:lnTo>
                  <a:pt x="9956800" y="0"/>
                </a:lnTo>
                <a:lnTo>
                  <a:pt x="9956800" y="1654629"/>
                </a:lnTo>
                <a:lnTo>
                  <a:pt x="0" y="1654629"/>
                </a:lnTo>
                <a:lnTo>
                  <a:pt x="0" y="3323772"/>
                </a:lnTo>
                <a:lnTo>
                  <a:pt x="9882233" y="3323772"/>
                </a:lnTo>
              </a:path>
            </a:pathLst>
          </a:cu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967049" y="1476375"/>
            <a:ext cx="3284848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pPr algn="ctr"/>
            <a:endParaRPr lang="de-DE"/>
          </a:p>
        </p:txBody>
      </p:sp>
      <p:sp>
        <p:nvSpPr>
          <p:cNvPr id="37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5088262" y="1476375"/>
            <a:ext cx="3284848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8" name="Text Placeholder 16"/>
          <p:cNvSpPr>
            <a:spLocks noGrp="1"/>
          </p:cNvSpPr>
          <p:nvPr>
            <p:ph type="body" sz="quarter" idx="21" hasCustomPrompt="1"/>
          </p:nvPr>
        </p:nvSpPr>
        <p:spPr>
          <a:xfrm>
            <a:off x="9209475" y="1476375"/>
            <a:ext cx="3284848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9" name="Text Placeholder 16"/>
          <p:cNvSpPr>
            <a:spLocks noGrp="1"/>
          </p:cNvSpPr>
          <p:nvPr>
            <p:ph type="body" sz="quarter" idx="22" hasCustomPrompt="1"/>
          </p:nvPr>
        </p:nvSpPr>
        <p:spPr>
          <a:xfrm>
            <a:off x="787010" y="3223373"/>
            <a:ext cx="2579013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0" name="Text Placeholder 16"/>
          <p:cNvSpPr>
            <a:spLocks noGrp="1"/>
          </p:cNvSpPr>
          <p:nvPr>
            <p:ph type="body" sz="quarter" idx="23" hasCustomPrompt="1"/>
          </p:nvPr>
        </p:nvSpPr>
        <p:spPr>
          <a:xfrm>
            <a:off x="3881246" y="3223373"/>
            <a:ext cx="2579013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1" name="Text Placeholder 16"/>
          <p:cNvSpPr>
            <a:spLocks noGrp="1"/>
          </p:cNvSpPr>
          <p:nvPr>
            <p:ph type="body" sz="quarter" idx="24" hasCustomPrompt="1"/>
          </p:nvPr>
        </p:nvSpPr>
        <p:spPr>
          <a:xfrm>
            <a:off x="6975482" y="3223373"/>
            <a:ext cx="2579013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2" name="Text Placeholder 16"/>
          <p:cNvSpPr>
            <a:spLocks noGrp="1"/>
          </p:cNvSpPr>
          <p:nvPr>
            <p:ph type="body" sz="quarter" idx="25" hasCustomPrompt="1"/>
          </p:nvPr>
        </p:nvSpPr>
        <p:spPr>
          <a:xfrm>
            <a:off x="10069715" y="3223373"/>
            <a:ext cx="2579013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3" name="Text Placeholder 16"/>
          <p:cNvSpPr>
            <a:spLocks noGrp="1"/>
          </p:cNvSpPr>
          <p:nvPr>
            <p:ph type="body" sz="quarter" idx="26" hasCustomPrompt="1"/>
          </p:nvPr>
        </p:nvSpPr>
        <p:spPr>
          <a:xfrm>
            <a:off x="967049" y="4975376"/>
            <a:ext cx="3284848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4" name="Text Placeholder 16"/>
          <p:cNvSpPr>
            <a:spLocks noGrp="1"/>
          </p:cNvSpPr>
          <p:nvPr>
            <p:ph type="body" sz="quarter" idx="27" hasCustomPrompt="1"/>
          </p:nvPr>
        </p:nvSpPr>
        <p:spPr>
          <a:xfrm>
            <a:off x="5088262" y="4975376"/>
            <a:ext cx="3284848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45" name="Text Placeholder 16"/>
          <p:cNvSpPr>
            <a:spLocks noGrp="1"/>
          </p:cNvSpPr>
          <p:nvPr>
            <p:ph type="body" sz="quarter" idx="28" hasCustomPrompt="1"/>
          </p:nvPr>
        </p:nvSpPr>
        <p:spPr>
          <a:xfrm>
            <a:off x="9209475" y="4975376"/>
            <a:ext cx="3284848" cy="1620000"/>
          </a:xfrm>
        </p:spPr>
        <p:txBody>
          <a:bodyPr/>
          <a:lstStyle>
            <a:lvl1pPr algn="ctr">
              <a:spcAft>
                <a:spcPts val="1200"/>
              </a:spcAft>
              <a:defRPr sz="1400" b="1"/>
            </a:lvl1pPr>
            <a:lvl2pPr marL="0" indent="0" algn="ctr">
              <a:spcAft>
                <a:spcPts val="1200"/>
              </a:spcAft>
              <a:buNone/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 err="1"/>
              <a:t>Jahr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3509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tschl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r>
              <a:rPr lang="de-DE" dirty="0"/>
              <a:t> </a:t>
            </a:r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26"/>
          </p:nvPr>
        </p:nvSpPr>
        <p:spPr>
          <a:xfrm>
            <a:off x="5783783" y="1476375"/>
            <a:ext cx="7201774" cy="5292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21" name="Picture Placeholder 1117"/>
          <p:cNvSpPr>
            <a:spLocks noGrp="1"/>
          </p:cNvSpPr>
          <p:nvPr>
            <p:ph type="pic" sz="quarter" idx="13" hasCustomPrompt="1"/>
          </p:nvPr>
        </p:nvSpPr>
        <p:spPr>
          <a:xfrm>
            <a:off x="627038" y="5140326"/>
            <a:ext cx="474663" cy="414337"/>
          </a:xfrm>
          <a:custGeom>
            <a:avLst/>
            <a:gdLst/>
            <a:ahLst/>
            <a:cxnLst/>
            <a:rect l="l" t="t" r="r" b="b"/>
            <a:pathLst>
              <a:path w="474663" h="414337">
                <a:moveTo>
                  <a:pt x="266700" y="0"/>
                </a:moveTo>
                <a:lnTo>
                  <a:pt x="379413" y="6350"/>
                </a:lnTo>
                <a:lnTo>
                  <a:pt x="427038" y="182563"/>
                </a:lnTo>
                <a:lnTo>
                  <a:pt x="474663" y="233362"/>
                </a:lnTo>
                <a:lnTo>
                  <a:pt x="439738" y="322262"/>
                </a:lnTo>
                <a:lnTo>
                  <a:pt x="465138" y="395287"/>
                </a:lnTo>
                <a:lnTo>
                  <a:pt x="436563" y="414337"/>
                </a:lnTo>
                <a:lnTo>
                  <a:pt x="287338" y="382587"/>
                </a:lnTo>
                <a:lnTo>
                  <a:pt x="269875" y="338137"/>
                </a:lnTo>
                <a:lnTo>
                  <a:pt x="215900" y="325437"/>
                </a:lnTo>
                <a:lnTo>
                  <a:pt x="203200" y="350837"/>
                </a:lnTo>
                <a:lnTo>
                  <a:pt x="139700" y="350837"/>
                </a:lnTo>
                <a:lnTo>
                  <a:pt x="79375" y="271462"/>
                </a:lnTo>
                <a:lnTo>
                  <a:pt x="82550" y="153988"/>
                </a:lnTo>
                <a:lnTo>
                  <a:pt x="12700" y="138113"/>
                </a:lnTo>
                <a:lnTo>
                  <a:pt x="0" y="90488"/>
                </a:lnTo>
                <a:lnTo>
                  <a:pt x="41275" y="68263"/>
                </a:lnTo>
                <a:lnTo>
                  <a:pt x="133350" y="61913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2" name="Picture Placeholder 1117"/>
          <p:cNvSpPr>
            <a:spLocks noGrp="1"/>
          </p:cNvSpPr>
          <p:nvPr>
            <p:ph type="pic" sz="quarter" idx="24" hasCustomPrompt="1"/>
          </p:nvPr>
        </p:nvSpPr>
        <p:spPr>
          <a:xfrm>
            <a:off x="2185963" y="2178050"/>
            <a:ext cx="225425" cy="228600"/>
          </a:xfrm>
          <a:custGeom>
            <a:avLst/>
            <a:gdLst/>
            <a:ahLst/>
            <a:cxnLst/>
            <a:rect l="l" t="t" r="r" b="b"/>
            <a:pathLst>
              <a:path w="225425" h="228600">
                <a:moveTo>
                  <a:pt x="161925" y="0"/>
                </a:moveTo>
                <a:lnTo>
                  <a:pt x="196850" y="50800"/>
                </a:lnTo>
                <a:lnTo>
                  <a:pt x="171450" y="104775"/>
                </a:lnTo>
                <a:lnTo>
                  <a:pt x="212725" y="152400"/>
                </a:lnTo>
                <a:lnTo>
                  <a:pt x="225425" y="200025"/>
                </a:lnTo>
                <a:lnTo>
                  <a:pt x="146050" y="222250"/>
                </a:lnTo>
                <a:lnTo>
                  <a:pt x="98425" y="212725"/>
                </a:lnTo>
                <a:lnTo>
                  <a:pt x="69850" y="228600"/>
                </a:lnTo>
                <a:lnTo>
                  <a:pt x="0" y="139700"/>
                </a:lnTo>
                <a:lnTo>
                  <a:pt x="6350" y="63500"/>
                </a:lnTo>
                <a:lnTo>
                  <a:pt x="76200" y="53975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3" name="Picture Placeholder 1117"/>
          <p:cNvSpPr>
            <a:spLocks noGrp="1"/>
          </p:cNvSpPr>
          <p:nvPr>
            <p:ph type="pic" sz="quarter" idx="22" hasCustomPrompt="1"/>
          </p:nvPr>
        </p:nvSpPr>
        <p:spPr>
          <a:xfrm>
            <a:off x="515914" y="4213225"/>
            <a:ext cx="1103313" cy="1458912"/>
          </a:xfrm>
          <a:custGeom>
            <a:avLst/>
            <a:gdLst/>
            <a:ahLst/>
            <a:cxnLst/>
            <a:rect l="l" t="t" r="r" b="b"/>
            <a:pathLst>
              <a:path w="1103313" h="1458912">
                <a:moveTo>
                  <a:pt x="769938" y="0"/>
                </a:moveTo>
                <a:lnTo>
                  <a:pt x="823913" y="0"/>
                </a:lnTo>
                <a:lnTo>
                  <a:pt x="887413" y="146050"/>
                </a:lnTo>
                <a:lnTo>
                  <a:pt x="935038" y="161925"/>
                </a:lnTo>
                <a:lnTo>
                  <a:pt x="944563" y="276225"/>
                </a:lnTo>
                <a:lnTo>
                  <a:pt x="855663" y="374650"/>
                </a:lnTo>
                <a:lnTo>
                  <a:pt x="912813" y="476250"/>
                </a:lnTo>
                <a:lnTo>
                  <a:pt x="874713" y="520700"/>
                </a:lnTo>
                <a:lnTo>
                  <a:pt x="833438" y="517525"/>
                </a:lnTo>
                <a:lnTo>
                  <a:pt x="757238" y="625475"/>
                </a:lnTo>
                <a:lnTo>
                  <a:pt x="808038" y="708025"/>
                </a:lnTo>
                <a:lnTo>
                  <a:pt x="941388" y="628650"/>
                </a:lnTo>
                <a:lnTo>
                  <a:pt x="1033463" y="720725"/>
                </a:lnTo>
                <a:lnTo>
                  <a:pt x="1074738" y="873125"/>
                </a:lnTo>
                <a:lnTo>
                  <a:pt x="1062038" y="952500"/>
                </a:lnTo>
                <a:lnTo>
                  <a:pt x="1103313" y="1122362"/>
                </a:lnTo>
                <a:lnTo>
                  <a:pt x="1093788" y="1223962"/>
                </a:lnTo>
                <a:lnTo>
                  <a:pt x="1046163" y="1262062"/>
                </a:lnTo>
                <a:lnTo>
                  <a:pt x="985838" y="1458912"/>
                </a:lnTo>
                <a:lnTo>
                  <a:pt x="931863" y="1458912"/>
                </a:lnTo>
                <a:lnTo>
                  <a:pt x="874713" y="1408112"/>
                </a:lnTo>
                <a:lnTo>
                  <a:pt x="674688" y="1395412"/>
                </a:lnTo>
                <a:lnTo>
                  <a:pt x="576263" y="1322387"/>
                </a:lnTo>
                <a:lnTo>
                  <a:pt x="554038" y="1249362"/>
                </a:lnTo>
                <a:lnTo>
                  <a:pt x="588963" y="1160462"/>
                </a:lnTo>
                <a:lnTo>
                  <a:pt x="541338" y="1109662"/>
                </a:lnTo>
                <a:lnTo>
                  <a:pt x="490538" y="933450"/>
                </a:lnTo>
                <a:lnTo>
                  <a:pt x="377825" y="927100"/>
                </a:lnTo>
                <a:lnTo>
                  <a:pt x="244475" y="989012"/>
                </a:lnTo>
                <a:lnTo>
                  <a:pt x="152400" y="995362"/>
                </a:lnTo>
                <a:lnTo>
                  <a:pt x="111125" y="1017587"/>
                </a:lnTo>
                <a:lnTo>
                  <a:pt x="104775" y="914400"/>
                </a:lnTo>
                <a:lnTo>
                  <a:pt x="142875" y="892175"/>
                </a:lnTo>
                <a:lnTo>
                  <a:pt x="142875" y="828675"/>
                </a:lnTo>
                <a:lnTo>
                  <a:pt x="111125" y="822325"/>
                </a:lnTo>
                <a:lnTo>
                  <a:pt x="0" y="688975"/>
                </a:lnTo>
                <a:lnTo>
                  <a:pt x="3175" y="542925"/>
                </a:lnTo>
                <a:lnTo>
                  <a:pt x="117475" y="393700"/>
                </a:lnTo>
                <a:lnTo>
                  <a:pt x="184150" y="412750"/>
                </a:lnTo>
                <a:lnTo>
                  <a:pt x="314325" y="368300"/>
                </a:lnTo>
                <a:lnTo>
                  <a:pt x="311150" y="304800"/>
                </a:lnTo>
                <a:lnTo>
                  <a:pt x="573088" y="200025"/>
                </a:lnTo>
                <a:lnTo>
                  <a:pt x="735013" y="8890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4" name="Picture Placeholder 1117"/>
          <p:cNvSpPr>
            <a:spLocks noGrp="1"/>
          </p:cNvSpPr>
          <p:nvPr>
            <p:ph type="pic" sz="quarter" idx="21" hasCustomPrompt="1"/>
          </p:nvPr>
        </p:nvSpPr>
        <p:spPr>
          <a:xfrm>
            <a:off x="1273151" y="3706814"/>
            <a:ext cx="1119188" cy="1577975"/>
          </a:xfrm>
          <a:custGeom>
            <a:avLst/>
            <a:gdLst/>
            <a:ahLst/>
            <a:cxnLst/>
            <a:rect l="l" t="t" r="r" b="b"/>
            <a:pathLst>
              <a:path w="1119188" h="1577975">
                <a:moveTo>
                  <a:pt x="735013" y="0"/>
                </a:moveTo>
                <a:lnTo>
                  <a:pt x="846138" y="44450"/>
                </a:lnTo>
                <a:lnTo>
                  <a:pt x="808038" y="155575"/>
                </a:lnTo>
                <a:lnTo>
                  <a:pt x="846138" y="200025"/>
                </a:lnTo>
                <a:lnTo>
                  <a:pt x="922338" y="146050"/>
                </a:lnTo>
                <a:lnTo>
                  <a:pt x="995363" y="200025"/>
                </a:lnTo>
                <a:lnTo>
                  <a:pt x="1109663" y="254000"/>
                </a:lnTo>
                <a:lnTo>
                  <a:pt x="1119188" y="320675"/>
                </a:lnTo>
                <a:lnTo>
                  <a:pt x="1074738" y="369888"/>
                </a:lnTo>
                <a:lnTo>
                  <a:pt x="1103313" y="474663"/>
                </a:lnTo>
                <a:lnTo>
                  <a:pt x="1011238" y="627063"/>
                </a:lnTo>
                <a:lnTo>
                  <a:pt x="1077913" y="715963"/>
                </a:lnTo>
                <a:lnTo>
                  <a:pt x="1049338" y="792163"/>
                </a:lnTo>
                <a:lnTo>
                  <a:pt x="1004888" y="893763"/>
                </a:lnTo>
                <a:lnTo>
                  <a:pt x="925513" y="893763"/>
                </a:lnTo>
                <a:lnTo>
                  <a:pt x="919163" y="989013"/>
                </a:lnTo>
                <a:lnTo>
                  <a:pt x="779463" y="1131888"/>
                </a:lnTo>
                <a:lnTo>
                  <a:pt x="703263" y="1084263"/>
                </a:lnTo>
                <a:lnTo>
                  <a:pt x="565150" y="1227138"/>
                </a:lnTo>
                <a:lnTo>
                  <a:pt x="635000" y="1389063"/>
                </a:lnTo>
                <a:lnTo>
                  <a:pt x="606425" y="1436688"/>
                </a:lnTo>
                <a:lnTo>
                  <a:pt x="606425" y="1555750"/>
                </a:lnTo>
                <a:lnTo>
                  <a:pt x="530225" y="1552575"/>
                </a:lnTo>
                <a:lnTo>
                  <a:pt x="460375" y="1577975"/>
                </a:lnTo>
                <a:lnTo>
                  <a:pt x="387350" y="1458913"/>
                </a:lnTo>
                <a:lnTo>
                  <a:pt x="304800" y="1455738"/>
                </a:lnTo>
                <a:lnTo>
                  <a:pt x="317500" y="1379538"/>
                </a:lnTo>
                <a:lnTo>
                  <a:pt x="273050" y="1227138"/>
                </a:lnTo>
                <a:lnTo>
                  <a:pt x="184150" y="1135063"/>
                </a:lnTo>
                <a:lnTo>
                  <a:pt x="50800" y="1214438"/>
                </a:lnTo>
                <a:lnTo>
                  <a:pt x="0" y="1128713"/>
                </a:lnTo>
                <a:lnTo>
                  <a:pt x="76200" y="1023938"/>
                </a:lnTo>
                <a:lnTo>
                  <a:pt x="117475" y="1027113"/>
                </a:lnTo>
                <a:lnTo>
                  <a:pt x="155575" y="982663"/>
                </a:lnTo>
                <a:lnTo>
                  <a:pt x="98425" y="881063"/>
                </a:lnTo>
                <a:lnTo>
                  <a:pt x="184150" y="779463"/>
                </a:lnTo>
                <a:lnTo>
                  <a:pt x="177800" y="668338"/>
                </a:lnTo>
                <a:lnTo>
                  <a:pt x="260350" y="592138"/>
                </a:lnTo>
                <a:lnTo>
                  <a:pt x="368300" y="388938"/>
                </a:lnTo>
                <a:lnTo>
                  <a:pt x="419100" y="382588"/>
                </a:lnTo>
                <a:lnTo>
                  <a:pt x="393700" y="263525"/>
                </a:lnTo>
                <a:lnTo>
                  <a:pt x="568325" y="98425"/>
                </a:lnTo>
                <a:lnTo>
                  <a:pt x="647700" y="130175"/>
                </a:lnTo>
                <a:lnTo>
                  <a:pt x="728663" y="5715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5" name="Picture Placeholder 1117"/>
          <p:cNvSpPr>
            <a:spLocks noGrp="1"/>
          </p:cNvSpPr>
          <p:nvPr>
            <p:ph type="pic" sz="quarter" idx="20" hasCustomPrompt="1"/>
          </p:nvPr>
        </p:nvSpPr>
        <p:spPr>
          <a:xfrm>
            <a:off x="2268514" y="3690939"/>
            <a:ext cx="1223963" cy="1023937"/>
          </a:xfrm>
          <a:custGeom>
            <a:avLst/>
            <a:gdLst/>
            <a:ahLst/>
            <a:cxnLst/>
            <a:rect l="l" t="t" r="r" b="b"/>
            <a:pathLst>
              <a:path w="1223963" h="1023937">
                <a:moveTo>
                  <a:pt x="320675" y="0"/>
                </a:moveTo>
                <a:lnTo>
                  <a:pt x="403225" y="0"/>
                </a:lnTo>
                <a:lnTo>
                  <a:pt x="466725" y="161925"/>
                </a:lnTo>
                <a:lnTo>
                  <a:pt x="650875" y="238125"/>
                </a:lnTo>
                <a:lnTo>
                  <a:pt x="687388" y="382587"/>
                </a:lnTo>
                <a:lnTo>
                  <a:pt x="871538" y="420687"/>
                </a:lnTo>
                <a:lnTo>
                  <a:pt x="887413" y="458787"/>
                </a:lnTo>
                <a:lnTo>
                  <a:pt x="1036638" y="474662"/>
                </a:lnTo>
                <a:lnTo>
                  <a:pt x="1023938" y="388937"/>
                </a:lnTo>
                <a:lnTo>
                  <a:pt x="1163638" y="414337"/>
                </a:lnTo>
                <a:lnTo>
                  <a:pt x="1223963" y="512762"/>
                </a:lnTo>
                <a:lnTo>
                  <a:pt x="1036638" y="608012"/>
                </a:lnTo>
                <a:lnTo>
                  <a:pt x="1049338" y="696912"/>
                </a:lnTo>
                <a:lnTo>
                  <a:pt x="957263" y="763587"/>
                </a:lnTo>
                <a:lnTo>
                  <a:pt x="950913" y="855662"/>
                </a:lnTo>
                <a:lnTo>
                  <a:pt x="677863" y="808037"/>
                </a:lnTo>
                <a:lnTo>
                  <a:pt x="609600" y="858837"/>
                </a:lnTo>
                <a:lnTo>
                  <a:pt x="622300" y="931862"/>
                </a:lnTo>
                <a:lnTo>
                  <a:pt x="581025" y="957262"/>
                </a:lnTo>
                <a:lnTo>
                  <a:pt x="555625" y="925512"/>
                </a:lnTo>
                <a:lnTo>
                  <a:pt x="444500" y="906462"/>
                </a:lnTo>
                <a:lnTo>
                  <a:pt x="390525" y="950912"/>
                </a:lnTo>
                <a:lnTo>
                  <a:pt x="396875" y="985837"/>
                </a:lnTo>
                <a:lnTo>
                  <a:pt x="342900" y="1023937"/>
                </a:lnTo>
                <a:lnTo>
                  <a:pt x="187325" y="820737"/>
                </a:lnTo>
                <a:lnTo>
                  <a:pt x="57150" y="804862"/>
                </a:lnTo>
                <a:lnTo>
                  <a:pt x="82550" y="728662"/>
                </a:lnTo>
                <a:lnTo>
                  <a:pt x="15875" y="639762"/>
                </a:lnTo>
                <a:lnTo>
                  <a:pt x="107950" y="490537"/>
                </a:lnTo>
                <a:lnTo>
                  <a:pt x="79375" y="382587"/>
                </a:lnTo>
                <a:lnTo>
                  <a:pt x="123825" y="333375"/>
                </a:lnTo>
                <a:lnTo>
                  <a:pt x="114300" y="266700"/>
                </a:lnTo>
                <a:lnTo>
                  <a:pt x="0" y="215900"/>
                </a:lnTo>
                <a:lnTo>
                  <a:pt x="41275" y="165100"/>
                </a:lnTo>
                <a:lnTo>
                  <a:pt x="215900" y="38100"/>
                </a:lnTo>
                <a:lnTo>
                  <a:pt x="285750" y="66675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6" name="Picture Placeholder 1117"/>
          <p:cNvSpPr>
            <a:spLocks noGrp="1"/>
          </p:cNvSpPr>
          <p:nvPr>
            <p:ph type="pic" sz="quarter" idx="19" hasCustomPrompt="1"/>
          </p:nvPr>
        </p:nvSpPr>
        <p:spPr>
          <a:xfrm>
            <a:off x="3222601" y="3633788"/>
            <a:ext cx="1271588" cy="1001712"/>
          </a:xfrm>
          <a:custGeom>
            <a:avLst/>
            <a:gdLst/>
            <a:ahLst/>
            <a:cxnLst/>
            <a:rect l="l" t="t" r="r" b="b"/>
            <a:pathLst>
              <a:path w="1271588" h="1001712">
                <a:moveTo>
                  <a:pt x="330200" y="0"/>
                </a:moveTo>
                <a:lnTo>
                  <a:pt x="447675" y="19050"/>
                </a:lnTo>
                <a:lnTo>
                  <a:pt x="495300" y="101600"/>
                </a:lnTo>
                <a:lnTo>
                  <a:pt x="482600" y="177800"/>
                </a:lnTo>
                <a:lnTo>
                  <a:pt x="527050" y="193675"/>
                </a:lnTo>
                <a:lnTo>
                  <a:pt x="568325" y="142875"/>
                </a:lnTo>
                <a:lnTo>
                  <a:pt x="609600" y="142875"/>
                </a:lnTo>
                <a:lnTo>
                  <a:pt x="682625" y="200025"/>
                </a:lnTo>
                <a:lnTo>
                  <a:pt x="798513" y="171450"/>
                </a:lnTo>
                <a:lnTo>
                  <a:pt x="846138" y="180975"/>
                </a:lnTo>
                <a:lnTo>
                  <a:pt x="919163" y="88900"/>
                </a:lnTo>
                <a:lnTo>
                  <a:pt x="982663" y="38100"/>
                </a:lnTo>
                <a:lnTo>
                  <a:pt x="1106488" y="12700"/>
                </a:lnTo>
                <a:lnTo>
                  <a:pt x="1166813" y="38100"/>
                </a:lnTo>
                <a:lnTo>
                  <a:pt x="1223963" y="73025"/>
                </a:lnTo>
                <a:lnTo>
                  <a:pt x="1271588" y="200025"/>
                </a:lnTo>
                <a:lnTo>
                  <a:pt x="1233488" y="487362"/>
                </a:lnTo>
                <a:lnTo>
                  <a:pt x="1169988" y="493712"/>
                </a:lnTo>
                <a:lnTo>
                  <a:pt x="1154113" y="434975"/>
                </a:lnTo>
                <a:lnTo>
                  <a:pt x="1055688" y="403225"/>
                </a:lnTo>
                <a:lnTo>
                  <a:pt x="1030288" y="434975"/>
                </a:lnTo>
                <a:lnTo>
                  <a:pt x="1071563" y="493712"/>
                </a:lnTo>
                <a:lnTo>
                  <a:pt x="852488" y="655637"/>
                </a:lnTo>
                <a:lnTo>
                  <a:pt x="711200" y="649287"/>
                </a:lnTo>
                <a:lnTo>
                  <a:pt x="536575" y="839787"/>
                </a:lnTo>
                <a:lnTo>
                  <a:pt x="450850" y="852487"/>
                </a:lnTo>
                <a:lnTo>
                  <a:pt x="187325" y="1001712"/>
                </a:lnTo>
                <a:lnTo>
                  <a:pt x="53975" y="1001712"/>
                </a:lnTo>
                <a:lnTo>
                  <a:pt x="0" y="912812"/>
                </a:lnTo>
                <a:lnTo>
                  <a:pt x="6350" y="820737"/>
                </a:lnTo>
                <a:lnTo>
                  <a:pt x="95250" y="757237"/>
                </a:lnTo>
                <a:lnTo>
                  <a:pt x="82550" y="665162"/>
                </a:lnTo>
                <a:lnTo>
                  <a:pt x="269875" y="573087"/>
                </a:lnTo>
                <a:lnTo>
                  <a:pt x="209550" y="471487"/>
                </a:lnTo>
                <a:lnTo>
                  <a:pt x="69850" y="446087"/>
                </a:lnTo>
                <a:lnTo>
                  <a:pt x="44450" y="273050"/>
                </a:lnTo>
                <a:lnTo>
                  <a:pt x="57150" y="238125"/>
                </a:lnTo>
                <a:lnTo>
                  <a:pt x="44450" y="152400"/>
                </a:lnTo>
                <a:lnTo>
                  <a:pt x="146050" y="69850"/>
                </a:lnTo>
                <a:lnTo>
                  <a:pt x="193675" y="6985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7" name="Picture Placeholder 1117"/>
          <p:cNvSpPr>
            <a:spLocks noGrp="1"/>
          </p:cNvSpPr>
          <p:nvPr>
            <p:ph type="pic" sz="quarter" idx="18" hasCustomPrompt="1"/>
          </p:nvPr>
        </p:nvSpPr>
        <p:spPr>
          <a:xfrm>
            <a:off x="2538389" y="2644775"/>
            <a:ext cx="1141413" cy="1517650"/>
          </a:xfrm>
          <a:custGeom>
            <a:avLst/>
            <a:gdLst/>
            <a:ahLst/>
            <a:cxnLst/>
            <a:rect l="l" t="t" r="r" b="b"/>
            <a:pathLst>
              <a:path w="1141413" h="1517650">
                <a:moveTo>
                  <a:pt x="436563" y="0"/>
                </a:moveTo>
                <a:lnTo>
                  <a:pt x="639763" y="114300"/>
                </a:lnTo>
                <a:lnTo>
                  <a:pt x="687388" y="104775"/>
                </a:lnTo>
                <a:lnTo>
                  <a:pt x="750888" y="146050"/>
                </a:lnTo>
                <a:lnTo>
                  <a:pt x="741363" y="285750"/>
                </a:lnTo>
                <a:lnTo>
                  <a:pt x="696913" y="314325"/>
                </a:lnTo>
                <a:lnTo>
                  <a:pt x="709613" y="354013"/>
                </a:lnTo>
                <a:lnTo>
                  <a:pt x="747713" y="366713"/>
                </a:lnTo>
                <a:lnTo>
                  <a:pt x="744538" y="617538"/>
                </a:lnTo>
                <a:lnTo>
                  <a:pt x="817563" y="738188"/>
                </a:lnTo>
                <a:lnTo>
                  <a:pt x="852488" y="719138"/>
                </a:lnTo>
                <a:lnTo>
                  <a:pt x="985838" y="747713"/>
                </a:lnTo>
                <a:lnTo>
                  <a:pt x="1014413" y="785813"/>
                </a:lnTo>
                <a:lnTo>
                  <a:pt x="1141413" y="842963"/>
                </a:lnTo>
                <a:lnTo>
                  <a:pt x="1131888" y="1004888"/>
                </a:lnTo>
                <a:lnTo>
                  <a:pt x="1014413" y="989013"/>
                </a:lnTo>
                <a:lnTo>
                  <a:pt x="874713" y="1055688"/>
                </a:lnTo>
                <a:lnTo>
                  <a:pt x="830263" y="1055688"/>
                </a:lnTo>
                <a:lnTo>
                  <a:pt x="728663" y="1141413"/>
                </a:lnTo>
                <a:lnTo>
                  <a:pt x="741363" y="1223963"/>
                </a:lnTo>
                <a:lnTo>
                  <a:pt x="728663" y="1258888"/>
                </a:lnTo>
                <a:lnTo>
                  <a:pt x="754063" y="1431925"/>
                </a:lnTo>
                <a:lnTo>
                  <a:pt x="766763" y="1517650"/>
                </a:lnTo>
                <a:lnTo>
                  <a:pt x="617538" y="1504950"/>
                </a:lnTo>
                <a:lnTo>
                  <a:pt x="601663" y="1466850"/>
                </a:lnTo>
                <a:lnTo>
                  <a:pt x="417513" y="1428750"/>
                </a:lnTo>
                <a:lnTo>
                  <a:pt x="377825" y="1284288"/>
                </a:lnTo>
                <a:lnTo>
                  <a:pt x="196850" y="1204913"/>
                </a:lnTo>
                <a:lnTo>
                  <a:pt x="130175" y="1046163"/>
                </a:lnTo>
                <a:lnTo>
                  <a:pt x="50800" y="1046163"/>
                </a:lnTo>
                <a:lnTo>
                  <a:pt x="0" y="922338"/>
                </a:lnTo>
                <a:lnTo>
                  <a:pt x="15875" y="782638"/>
                </a:lnTo>
                <a:lnTo>
                  <a:pt x="206375" y="661988"/>
                </a:lnTo>
                <a:lnTo>
                  <a:pt x="215900" y="496888"/>
                </a:lnTo>
                <a:lnTo>
                  <a:pt x="161925" y="423863"/>
                </a:lnTo>
                <a:lnTo>
                  <a:pt x="180975" y="331788"/>
                </a:lnTo>
                <a:lnTo>
                  <a:pt x="95250" y="238125"/>
                </a:lnTo>
                <a:lnTo>
                  <a:pt x="79375" y="142875"/>
                </a:lnTo>
                <a:lnTo>
                  <a:pt x="200025" y="82550"/>
                </a:lnTo>
                <a:lnTo>
                  <a:pt x="317500" y="111125"/>
                </a:lnTo>
                <a:lnTo>
                  <a:pt x="393700" y="66675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8" name="Picture Placeholder 1117"/>
          <p:cNvSpPr>
            <a:spLocks noGrp="1"/>
          </p:cNvSpPr>
          <p:nvPr>
            <p:ph type="pic" sz="quarter" idx="17" hasCustomPrompt="1"/>
          </p:nvPr>
        </p:nvSpPr>
        <p:spPr>
          <a:xfrm>
            <a:off x="461938" y="3052763"/>
            <a:ext cx="1600200" cy="1573212"/>
          </a:xfrm>
          <a:custGeom>
            <a:avLst/>
            <a:gdLst/>
            <a:ahLst/>
            <a:cxnLst/>
            <a:rect l="l" t="t" r="r" b="b"/>
            <a:pathLst>
              <a:path w="1600200" h="1573212">
                <a:moveTo>
                  <a:pt x="1265238" y="0"/>
                </a:moveTo>
                <a:lnTo>
                  <a:pt x="1335088" y="63500"/>
                </a:lnTo>
                <a:lnTo>
                  <a:pt x="1408113" y="22225"/>
                </a:lnTo>
                <a:lnTo>
                  <a:pt x="1455738" y="47625"/>
                </a:lnTo>
                <a:lnTo>
                  <a:pt x="1382713" y="228600"/>
                </a:lnTo>
                <a:lnTo>
                  <a:pt x="1466850" y="301625"/>
                </a:lnTo>
                <a:lnTo>
                  <a:pt x="1479550" y="419100"/>
                </a:lnTo>
                <a:lnTo>
                  <a:pt x="1600200" y="549275"/>
                </a:lnTo>
                <a:lnTo>
                  <a:pt x="1546225" y="654050"/>
                </a:lnTo>
                <a:lnTo>
                  <a:pt x="1539875" y="711200"/>
                </a:lnTo>
                <a:lnTo>
                  <a:pt x="1458913" y="787400"/>
                </a:lnTo>
                <a:lnTo>
                  <a:pt x="1379538" y="752475"/>
                </a:lnTo>
                <a:lnTo>
                  <a:pt x="1204913" y="917575"/>
                </a:lnTo>
                <a:lnTo>
                  <a:pt x="1230313" y="1036637"/>
                </a:lnTo>
                <a:lnTo>
                  <a:pt x="1179513" y="1042987"/>
                </a:lnTo>
                <a:lnTo>
                  <a:pt x="1071563" y="1246187"/>
                </a:lnTo>
                <a:lnTo>
                  <a:pt x="989013" y="1325562"/>
                </a:lnTo>
                <a:lnTo>
                  <a:pt x="938213" y="1306512"/>
                </a:lnTo>
                <a:lnTo>
                  <a:pt x="874713" y="1160462"/>
                </a:lnTo>
                <a:lnTo>
                  <a:pt x="823913" y="1160462"/>
                </a:lnTo>
                <a:lnTo>
                  <a:pt x="788988" y="1249362"/>
                </a:lnTo>
                <a:lnTo>
                  <a:pt x="627063" y="1360487"/>
                </a:lnTo>
                <a:lnTo>
                  <a:pt x="365125" y="1465262"/>
                </a:lnTo>
                <a:lnTo>
                  <a:pt x="368300" y="1528762"/>
                </a:lnTo>
                <a:lnTo>
                  <a:pt x="238125" y="1573212"/>
                </a:lnTo>
                <a:lnTo>
                  <a:pt x="168275" y="1554162"/>
                </a:lnTo>
                <a:lnTo>
                  <a:pt x="139700" y="1319212"/>
                </a:lnTo>
                <a:lnTo>
                  <a:pt x="0" y="1084262"/>
                </a:lnTo>
                <a:lnTo>
                  <a:pt x="22225" y="1016000"/>
                </a:lnTo>
                <a:lnTo>
                  <a:pt x="117475" y="990600"/>
                </a:lnTo>
                <a:lnTo>
                  <a:pt x="107950" y="898525"/>
                </a:lnTo>
                <a:lnTo>
                  <a:pt x="174625" y="812800"/>
                </a:lnTo>
                <a:lnTo>
                  <a:pt x="76200" y="498475"/>
                </a:lnTo>
                <a:lnTo>
                  <a:pt x="146050" y="473075"/>
                </a:lnTo>
                <a:lnTo>
                  <a:pt x="244475" y="495300"/>
                </a:lnTo>
                <a:lnTo>
                  <a:pt x="371475" y="412750"/>
                </a:lnTo>
                <a:lnTo>
                  <a:pt x="374650" y="304800"/>
                </a:lnTo>
                <a:lnTo>
                  <a:pt x="519113" y="187325"/>
                </a:lnTo>
                <a:lnTo>
                  <a:pt x="649288" y="187325"/>
                </a:lnTo>
                <a:lnTo>
                  <a:pt x="763588" y="28575"/>
                </a:lnTo>
                <a:lnTo>
                  <a:pt x="919163" y="98425"/>
                </a:lnTo>
                <a:lnTo>
                  <a:pt x="896938" y="241300"/>
                </a:lnTo>
                <a:lnTo>
                  <a:pt x="947738" y="282575"/>
                </a:lnTo>
                <a:lnTo>
                  <a:pt x="909638" y="336550"/>
                </a:lnTo>
                <a:lnTo>
                  <a:pt x="928688" y="352425"/>
                </a:lnTo>
                <a:lnTo>
                  <a:pt x="1112838" y="307975"/>
                </a:lnTo>
                <a:lnTo>
                  <a:pt x="1160463" y="165100"/>
                </a:lnTo>
                <a:lnTo>
                  <a:pt x="1128713" y="60325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29" name="Picture Placeholder 1117"/>
          <p:cNvSpPr>
            <a:spLocks noGrp="1"/>
          </p:cNvSpPr>
          <p:nvPr>
            <p:ph type="pic" sz="quarter" idx="16" hasCustomPrompt="1"/>
          </p:nvPr>
        </p:nvSpPr>
        <p:spPr>
          <a:xfrm>
            <a:off x="887388" y="2063751"/>
            <a:ext cx="2090738" cy="1843087"/>
          </a:xfrm>
          <a:custGeom>
            <a:avLst/>
            <a:gdLst/>
            <a:ahLst/>
            <a:cxnLst/>
            <a:rect l="l" t="t" r="r" b="b"/>
            <a:pathLst>
              <a:path w="2090738" h="1843087">
                <a:moveTo>
                  <a:pt x="798513" y="0"/>
                </a:moveTo>
                <a:lnTo>
                  <a:pt x="1098550" y="15875"/>
                </a:lnTo>
                <a:lnTo>
                  <a:pt x="1298575" y="254000"/>
                </a:lnTo>
                <a:lnTo>
                  <a:pt x="1368426" y="342900"/>
                </a:lnTo>
                <a:lnTo>
                  <a:pt x="1397001" y="327025"/>
                </a:lnTo>
                <a:lnTo>
                  <a:pt x="1444626" y="339725"/>
                </a:lnTo>
                <a:lnTo>
                  <a:pt x="1524001" y="314325"/>
                </a:lnTo>
                <a:lnTo>
                  <a:pt x="1651001" y="371475"/>
                </a:lnTo>
                <a:lnTo>
                  <a:pt x="1952626" y="533400"/>
                </a:lnTo>
                <a:lnTo>
                  <a:pt x="1981201" y="571500"/>
                </a:lnTo>
                <a:lnTo>
                  <a:pt x="2090738" y="581025"/>
                </a:lnTo>
                <a:lnTo>
                  <a:pt x="2047876" y="647700"/>
                </a:lnTo>
                <a:lnTo>
                  <a:pt x="1971676" y="692150"/>
                </a:lnTo>
                <a:lnTo>
                  <a:pt x="1851026" y="660400"/>
                </a:lnTo>
                <a:lnTo>
                  <a:pt x="1730376" y="723900"/>
                </a:lnTo>
                <a:lnTo>
                  <a:pt x="1746251" y="815975"/>
                </a:lnTo>
                <a:lnTo>
                  <a:pt x="1835151" y="912812"/>
                </a:lnTo>
                <a:lnTo>
                  <a:pt x="1812926" y="1004887"/>
                </a:lnTo>
                <a:lnTo>
                  <a:pt x="1866901" y="1077912"/>
                </a:lnTo>
                <a:lnTo>
                  <a:pt x="1860551" y="1246187"/>
                </a:lnTo>
                <a:lnTo>
                  <a:pt x="1670051" y="1363662"/>
                </a:lnTo>
                <a:lnTo>
                  <a:pt x="1651001" y="1503362"/>
                </a:lnTo>
                <a:lnTo>
                  <a:pt x="1701801" y="1627187"/>
                </a:lnTo>
                <a:lnTo>
                  <a:pt x="1666876" y="1693862"/>
                </a:lnTo>
                <a:lnTo>
                  <a:pt x="1597026" y="1665287"/>
                </a:lnTo>
                <a:lnTo>
                  <a:pt x="1422401" y="1792287"/>
                </a:lnTo>
                <a:lnTo>
                  <a:pt x="1381126" y="1843087"/>
                </a:lnTo>
                <a:lnTo>
                  <a:pt x="1308100" y="1789112"/>
                </a:lnTo>
                <a:lnTo>
                  <a:pt x="1231900" y="1843087"/>
                </a:lnTo>
                <a:lnTo>
                  <a:pt x="1193800" y="1798637"/>
                </a:lnTo>
                <a:lnTo>
                  <a:pt x="1231900" y="1687512"/>
                </a:lnTo>
                <a:lnTo>
                  <a:pt x="1120775" y="1639887"/>
                </a:lnTo>
                <a:lnTo>
                  <a:pt x="1174750" y="1535112"/>
                </a:lnTo>
                <a:lnTo>
                  <a:pt x="1050925" y="1404937"/>
                </a:lnTo>
                <a:lnTo>
                  <a:pt x="1041400" y="1290637"/>
                </a:lnTo>
                <a:lnTo>
                  <a:pt x="957263" y="1217612"/>
                </a:lnTo>
                <a:lnTo>
                  <a:pt x="1030288" y="1036637"/>
                </a:lnTo>
                <a:lnTo>
                  <a:pt x="982663" y="1008062"/>
                </a:lnTo>
                <a:lnTo>
                  <a:pt x="909638" y="1052512"/>
                </a:lnTo>
                <a:lnTo>
                  <a:pt x="839788" y="989012"/>
                </a:lnTo>
                <a:lnTo>
                  <a:pt x="703263" y="1049337"/>
                </a:lnTo>
                <a:lnTo>
                  <a:pt x="735013" y="1150937"/>
                </a:lnTo>
                <a:lnTo>
                  <a:pt x="687388" y="1296987"/>
                </a:lnTo>
                <a:lnTo>
                  <a:pt x="503238" y="1338262"/>
                </a:lnTo>
                <a:lnTo>
                  <a:pt x="484188" y="1322387"/>
                </a:lnTo>
                <a:lnTo>
                  <a:pt x="522288" y="1271587"/>
                </a:lnTo>
                <a:lnTo>
                  <a:pt x="471488" y="1230312"/>
                </a:lnTo>
                <a:lnTo>
                  <a:pt x="493713" y="1087437"/>
                </a:lnTo>
                <a:lnTo>
                  <a:pt x="338138" y="1017587"/>
                </a:lnTo>
                <a:lnTo>
                  <a:pt x="223838" y="1176337"/>
                </a:lnTo>
                <a:lnTo>
                  <a:pt x="93663" y="1176337"/>
                </a:lnTo>
                <a:lnTo>
                  <a:pt x="65088" y="1042987"/>
                </a:lnTo>
                <a:lnTo>
                  <a:pt x="0" y="957262"/>
                </a:lnTo>
                <a:lnTo>
                  <a:pt x="36513" y="866775"/>
                </a:lnTo>
                <a:lnTo>
                  <a:pt x="106363" y="873125"/>
                </a:lnTo>
                <a:lnTo>
                  <a:pt x="188913" y="625475"/>
                </a:lnTo>
                <a:lnTo>
                  <a:pt x="223838" y="377825"/>
                </a:lnTo>
                <a:lnTo>
                  <a:pt x="128588" y="355600"/>
                </a:lnTo>
                <a:lnTo>
                  <a:pt x="109538" y="250825"/>
                </a:lnTo>
                <a:lnTo>
                  <a:pt x="207963" y="139700"/>
                </a:lnTo>
                <a:lnTo>
                  <a:pt x="550863" y="120650"/>
                </a:lnTo>
                <a:lnTo>
                  <a:pt x="614363" y="238125"/>
                </a:lnTo>
                <a:lnTo>
                  <a:pt x="601663" y="288925"/>
                </a:lnTo>
                <a:lnTo>
                  <a:pt x="627063" y="327025"/>
                </a:lnTo>
                <a:lnTo>
                  <a:pt x="687388" y="254000"/>
                </a:lnTo>
                <a:lnTo>
                  <a:pt x="671513" y="225425"/>
                </a:lnTo>
                <a:lnTo>
                  <a:pt x="677863" y="190500"/>
                </a:lnTo>
                <a:lnTo>
                  <a:pt x="722313" y="180975"/>
                </a:lnTo>
                <a:lnTo>
                  <a:pt x="776288" y="215900"/>
                </a:lnTo>
                <a:lnTo>
                  <a:pt x="779463" y="238125"/>
                </a:lnTo>
                <a:lnTo>
                  <a:pt x="785813" y="234950"/>
                </a:lnTo>
                <a:lnTo>
                  <a:pt x="760413" y="13335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0" name="Picture Placeholder 1117"/>
          <p:cNvSpPr>
            <a:spLocks noGrp="1"/>
          </p:cNvSpPr>
          <p:nvPr>
            <p:ph type="pic" sz="quarter" idx="15" hasCustomPrompt="1"/>
          </p:nvPr>
        </p:nvSpPr>
        <p:spPr>
          <a:xfrm>
            <a:off x="1692252" y="1306513"/>
            <a:ext cx="1039813" cy="1128712"/>
          </a:xfrm>
          <a:custGeom>
            <a:avLst/>
            <a:gdLst/>
            <a:ahLst/>
            <a:cxnLst/>
            <a:rect l="l" t="t" r="r" b="b"/>
            <a:pathLst>
              <a:path w="1039813" h="1128712">
                <a:moveTo>
                  <a:pt x="31750" y="0"/>
                </a:moveTo>
                <a:lnTo>
                  <a:pt x="315913" y="79375"/>
                </a:lnTo>
                <a:lnTo>
                  <a:pt x="404813" y="63500"/>
                </a:lnTo>
                <a:lnTo>
                  <a:pt x="541338" y="104775"/>
                </a:lnTo>
                <a:lnTo>
                  <a:pt x="604838" y="174625"/>
                </a:lnTo>
                <a:lnTo>
                  <a:pt x="560388" y="301625"/>
                </a:lnTo>
                <a:lnTo>
                  <a:pt x="503238" y="307975"/>
                </a:lnTo>
                <a:lnTo>
                  <a:pt x="500063" y="327025"/>
                </a:lnTo>
                <a:lnTo>
                  <a:pt x="642938" y="320675"/>
                </a:lnTo>
                <a:lnTo>
                  <a:pt x="652463" y="368300"/>
                </a:lnTo>
                <a:lnTo>
                  <a:pt x="633413" y="431800"/>
                </a:lnTo>
                <a:lnTo>
                  <a:pt x="661988" y="431800"/>
                </a:lnTo>
                <a:lnTo>
                  <a:pt x="684213" y="368300"/>
                </a:lnTo>
                <a:lnTo>
                  <a:pt x="728663" y="355600"/>
                </a:lnTo>
                <a:lnTo>
                  <a:pt x="833438" y="393700"/>
                </a:lnTo>
                <a:lnTo>
                  <a:pt x="868363" y="444500"/>
                </a:lnTo>
                <a:lnTo>
                  <a:pt x="1017588" y="381000"/>
                </a:lnTo>
                <a:lnTo>
                  <a:pt x="1039813" y="406400"/>
                </a:lnTo>
                <a:lnTo>
                  <a:pt x="1033463" y="511175"/>
                </a:lnTo>
                <a:lnTo>
                  <a:pt x="954088" y="588962"/>
                </a:lnTo>
                <a:lnTo>
                  <a:pt x="912813" y="585787"/>
                </a:lnTo>
                <a:lnTo>
                  <a:pt x="896938" y="639762"/>
                </a:lnTo>
                <a:lnTo>
                  <a:pt x="976313" y="741362"/>
                </a:lnTo>
                <a:lnTo>
                  <a:pt x="941388" y="795337"/>
                </a:lnTo>
                <a:lnTo>
                  <a:pt x="1014413" y="865187"/>
                </a:lnTo>
                <a:lnTo>
                  <a:pt x="976313" y="995362"/>
                </a:lnTo>
                <a:lnTo>
                  <a:pt x="871538" y="1042987"/>
                </a:lnTo>
                <a:lnTo>
                  <a:pt x="846138" y="1128712"/>
                </a:lnTo>
                <a:lnTo>
                  <a:pt x="719138" y="1071562"/>
                </a:lnTo>
                <a:lnTo>
                  <a:pt x="706438" y="1023937"/>
                </a:lnTo>
                <a:lnTo>
                  <a:pt x="665163" y="976312"/>
                </a:lnTo>
                <a:lnTo>
                  <a:pt x="690563" y="922337"/>
                </a:lnTo>
                <a:lnTo>
                  <a:pt x="655638" y="871537"/>
                </a:lnTo>
                <a:lnTo>
                  <a:pt x="569913" y="925512"/>
                </a:lnTo>
                <a:lnTo>
                  <a:pt x="500063" y="935037"/>
                </a:lnTo>
                <a:lnTo>
                  <a:pt x="493713" y="1004887"/>
                </a:lnTo>
                <a:lnTo>
                  <a:pt x="287338" y="741362"/>
                </a:lnTo>
                <a:lnTo>
                  <a:pt x="146050" y="725487"/>
                </a:lnTo>
                <a:lnTo>
                  <a:pt x="107950" y="636587"/>
                </a:lnTo>
                <a:lnTo>
                  <a:pt x="111125" y="566737"/>
                </a:lnTo>
                <a:lnTo>
                  <a:pt x="0" y="447675"/>
                </a:lnTo>
                <a:lnTo>
                  <a:pt x="25400" y="387350"/>
                </a:lnTo>
                <a:lnTo>
                  <a:pt x="136525" y="323850"/>
                </a:lnTo>
                <a:lnTo>
                  <a:pt x="98425" y="184150"/>
                </a:lnTo>
                <a:lnTo>
                  <a:pt x="9525" y="9525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 anchor="ctr" anchorCtr="0"/>
          <a:lstStyle>
            <a:lvl1pPr>
              <a:defRPr/>
            </a:lvl1pPr>
          </a:lstStyle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1" name="Picture Placeholder 1117"/>
          <p:cNvSpPr>
            <a:spLocks noGrp="1"/>
          </p:cNvSpPr>
          <p:nvPr>
            <p:ph type="pic" sz="quarter" idx="14" hasCustomPrompt="1"/>
          </p:nvPr>
        </p:nvSpPr>
        <p:spPr>
          <a:xfrm>
            <a:off x="1089002" y="5048251"/>
            <a:ext cx="1446213" cy="1685925"/>
          </a:xfrm>
          <a:custGeom>
            <a:avLst/>
            <a:gdLst/>
            <a:ahLst/>
            <a:cxnLst/>
            <a:rect l="l" t="t" r="r" b="b"/>
            <a:pathLst>
              <a:path w="1446213" h="1685925">
                <a:moveTo>
                  <a:pt x="960438" y="0"/>
                </a:moveTo>
                <a:lnTo>
                  <a:pt x="1169988" y="134938"/>
                </a:lnTo>
                <a:lnTo>
                  <a:pt x="1169988" y="182563"/>
                </a:lnTo>
                <a:lnTo>
                  <a:pt x="1296988" y="227013"/>
                </a:lnTo>
                <a:lnTo>
                  <a:pt x="1335088" y="484188"/>
                </a:lnTo>
                <a:lnTo>
                  <a:pt x="1319213" y="525463"/>
                </a:lnTo>
                <a:lnTo>
                  <a:pt x="1423988" y="601663"/>
                </a:lnTo>
                <a:lnTo>
                  <a:pt x="1446213" y="792163"/>
                </a:lnTo>
                <a:lnTo>
                  <a:pt x="1414463" y="836613"/>
                </a:lnTo>
                <a:lnTo>
                  <a:pt x="1373188" y="808038"/>
                </a:lnTo>
                <a:lnTo>
                  <a:pt x="1350963" y="842963"/>
                </a:lnTo>
                <a:lnTo>
                  <a:pt x="1366838" y="938213"/>
                </a:lnTo>
                <a:lnTo>
                  <a:pt x="1322388" y="989013"/>
                </a:lnTo>
                <a:lnTo>
                  <a:pt x="1252538" y="995363"/>
                </a:lnTo>
                <a:lnTo>
                  <a:pt x="1233488" y="1046163"/>
                </a:lnTo>
                <a:lnTo>
                  <a:pt x="1265238" y="1077913"/>
                </a:lnTo>
                <a:lnTo>
                  <a:pt x="1287463" y="1339850"/>
                </a:lnTo>
                <a:lnTo>
                  <a:pt x="1265238" y="1416050"/>
                </a:lnTo>
                <a:lnTo>
                  <a:pt x="1293813" y="1454150"/>
                </a:lnTo>
                <a:lnTo>
                  <a:pt x="1284288" y="1527175"/>
                </a:lnTo>
                <a:lnTo>
                  <a:pt x="1141413" y="1558925"/>
                </a:lnTo>
                <a:lnTo>
                  <a:pt x="1033463" y="1635125"/>
                </a:lnTo>
                <a:lnTo>
                  <a:pt x="695325" y="1609725"/>
                </a:lnTo>
                <a:lnTo>
                  <a:pt x="631825" y="1543050"/>
                </a:lnTo>
                <a:lnTo>
                  <a:pt x="565150" y="1552575"/>
                </a:lnTo>
                <a:lnTo>
                  <a:pt x="533400" y="1638300"/>
                </a:lnTo>
                <a:lnTo>
                  <a:pt x="390525" y="1625600"/>
                </a:lnTo>
                <a:lnTo>
                  <a:pt x="301625" y="1676400"/>
                </a:lnTo>
                <a:lnTo>
                  <a:pt x="101600" y="1685925"/>
                </a:lnTo>
                <a:lnTo>
                  <a:pt x="0" y="1543050"/>
                </a:lnTo>
                <a:lnTo>
                  <a:pt x="88900" y="1377950"/>
                </a:lnTo>
                <a:lnTo>
                  <a:pt x="76200" y="1244600"/>
                </a:lnTo>
                <a:lnTo>
                  <a:pt x="146050" y="941388"/>
                </a:lnTo>
                <a:lnTo>
                  <a:pt x="358775" y="623888"/>
                </a:lnTo>
                <a:lnTo>
                  <a:pt x="412750" y="623888"/>
                </a:lnTo>
                <a:lnTo>
                  <a:pt x="469900" y="423863"/>
                </a:lnTo>
                <a:lnTo>
                  <a:pt x="517525" y="388938"/>
                </a:lnTo>
                <a:lnTo>
                  <a:pt x="527050" y="287338"/>
                </a:lnTo>
                <a:lnTo>
                  <a:pt x="485775" y="117475"/>
                </a:lnTo>
                <a:lnTo>
                  <a:pt x="571500" y="120650"/>
                </a:lnTo>
                <a:lnTo>
                  <a:pt x="644525" y="239713"/>
                </a:lnTo>
                <a:lnTo>
                  <a:pt x="714375" y="214313"/>
                </a:lnTo>
                <a:lnTo>
                  <a:pt x="790575" y="214313"/>
                </a:lnTo>
                <a:lnTo>
                  <a:pt x="928688" y="101600"/>
                </a:lnTo>
                <a:lnTo>
                  <a:pt x="909638" y="5080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2" name="Picture Placeholder 1117"/>
          <p:cNvSpPr>
            <a:spLocks noGrp="1"/>
          </p:cNvSpPr>
          <p:nvPr>
            <p:ph type="pic" sz="quarter" idx="12" hasCustomPrompt="1"/>
          </p:nvPr>
        </p:nvSpPr>
        <p:spPr>
          <a:xfrm>
            <a:off x="1841477" y="4496596"/>
            <a:ext cx="2287588" cy="2339975"/>
          </a:xfrm>
          <a:custGeom>
            <a:avLst/>
            <a:gdLst/>
            <a:ahLst/>
            <a:cxnLst/>
            <a:rect l="l" t="t" r="r" b="b"/>
            <a:pathLst>
              <a:path w="2287588" h="2339975">
                <a:moveTo>
                  <a:pt x="484188" y="0"/>
                </a:moveTo>
                <a:lnTo>
                  <a:pt x="614363" y="12700"/>
                </a:lnTo>
                <a:lnTo>
                  <a:pt x="773113" y="219075"/>
                </a:lnTo>
                <a:lnTo>
                  <a:pt x="823913" y="180975"/>
                </a:lnTo>
                <a:lnTo>
                  <a:pt x="820738" y="142875"/>
                </a:lnTo>
                <a:lnTo>
                  <a:pt x="871538" y="101600"/>
                </a:lnTo>
                <a:lnTo>
                  <a:pt x="985838" y="117475"/>
                </a:lnTo>
                <a:lnTo>
                  <a:pt x="1008063" y="152400"/>
                </a:lnTo>
                <a:lnTo>
                  <a:pt x="1049338" y="127000"/>
                </a:lnTo>
                <a:lnTo>
                  <a:pt x="1039813" y="53975"/>
                </a:lnTo>
                <a:lnTo>
                  <a:pt x="1104900" y="3175"/>
                </a:lnTo>
                <a:lnTo>
                  <a:pt x="1381126" y="50800"/>
                </a:lnTo>
                <a:lnTo>
                  <a:pt x="1435101" y="139700"/>
                </a:lnTo>
                <a:lnTo>
                  <a:pt x="1460501" y="225425"/>
                </a:lnTo>
                <a:lnTo>
                  <a:pt x="1622426" y="384175"/>
                </a:lnTo>
                <a:lnTo>
                  <a:pt x="1584326" y="523875"/>
                </a:lnTo>
                <a:lnTo>
                  <a:pt x="1638301" y="684213"/>
                </a:lnTo>
                <a:lnTo>
                  <a:pt x="1784351" y="862013"/>
                </a:lnTo>
                <a:lnTo>
                  <a:pt x="1933576" y="900113"/>
                </a:lnTo>
                <a:lnTo>
                  <a:pt x="2108201" y="1122363"/>
                </a:lnTo>
                <a:lnTo>
                  <a:pt x="2243138" y="1166813"/>
                </a:lnTo>
                <a:lnTo>
                  <a:pt x="2287588" y="1246188"/>
                </a:lnTo>
                <a:lnTo>
                  <a:pt x="2233613" y="1420813"/>
                </a:lnTo>
                <a:lnTo>
                  <a:pt x="2170113" y="1433513"/>
                </a:lnTo>
                <a:lnTo>
                  <a:pt x="2124076" y="1512888"/>
                </a:lnTo>
                <a:lnTo>
                  <a:pt x="1933576" y="1617663"/>
                </a:lnTo>
                <a:lnTo>
                  <a:pt x="1793876" y="1760538"/>
                </a:lnTo>
                <a:lnTo>
                  <a:pt x="1895476" y="1882775"/>
                </a:lnTo>
                <a:lnTo>
                  <a:pt x="1920876" y="1933575"/>
                </a:lnTo>
                <a:lnTo>
                  <a:pt x="1895476" y="2044700"/>
                </a:lnTo>
                <a:lnTo>
                  <a:pt x="1965326" y="2066925"/>
                </a:lnTo>
                <a:lnTo>
                  <a:pt x="1965326" y="2197100"/>
                </a:lnTo>
                <a:lnTo>
                  <a:pt x="1911351" y="2206625"/>
                </a:lnTo>
                <a:lnTo>
                  <a:pt x="1819276" y="2152650"/>
                </a:lnTo>
                <a:lnTo>
                  <a:pt x="1768476" y="2060575"/>
                </a:lnTo>
                <a:lnTo>
                  <a:pt x="1536701" y="2012950"/>
                </a:lnTo>
                <a:lnTo>
                  <a:pt x="1530351" y="2070100"/>
                </a:lnTo>
                <a:lnTo>
                  <a:pt x="1574801" y="2127250"/>
                </a:lnTo>
                <a:lnTo>
                  <a:pt x="1501776" y="2168525"/>
                </a:lnTo>
                <a:lnTo>
                  <a:pt x="1238250" y="2152650"/>
                </a:lnTo>
                <a:lnTo>
                  <a:pt x="1108075" y="2305050"/>
                </a:lnTo>
                <a:lnTo>
                  <a:pt x="969963" y="2308225"/>
                </a:lnTo>
                <a:lnTo>
                  <a:pt x="795338" y="2184400"/>
                </a:lnTo>
                <a:lnTo>
                  <a:pt x="725488" y="2212975"/>
                </a:lnTo>
                <a:lnTo>
                  <a:pt x="715963" y="2298700"/>
                </a:lnTo>
                <a:lnTo>
                  <a:pt x="620713" y="2339975"/>
                </a:lnTo>
                <a:lnTo>
                  <a:pt x="519113" y="2292350"/>
                </a:lnTo>
                <a:lnTo>
                  <a:pt x="481013" y="2232025"/>
                </a:lnTo>
                <a:lnTo>
                  <a:pt x="328613" y="2206625"/>
                </a:lnTo>
                <a:lnTo>
                  <a:pt x="284163" y="2184400"/>
                </a:lnTo>
                <a:lnTo>
                  <a:pt x="392113" y="2108200"/>
                </a:lnTo>
                <a:lnTo>
                  <a:pt x="531813" y="2076450"/>
                </a:lnTo>
                <a:lnTo>
                  <a:pt x="541338" y="2003425"/>
                </a:lnTo>
                <a:lnTo>
                  <a:pt x="515938" y="1965325"/>
                </a:lnTo>
                <a:lnTo>
                  <a:pt x="538163" y="1889125"/>
                </a:lnTo>
                <a:lnTo>
                  <a:pt x="515938" y="1627188"/>
                </a:lnTo>
                <a:lnTo>
                  <a:pt x="484188" y="1595438"/>
                </a:lnTo>
                <a:lnTo>
                  <a:pt x="500063" y="1541463"/>
                </a:lnTo>
                <a:lnTo>
                  <a:pt x="569913" y="1538288"/>
                </a:lnTo>
                <a:lnTo>
                  <a:pt x="617538" y="1487488"/>
                </a:lnTo>
                <a:lnTo>
                  <a:pt x="601663" y="1392238"/>
                </a:lnTo>
                <a:lnTo>
                  <a:pt x="623888" y="1354138"/>
                </a:lnTo>
                <a:lnTo>
                  <a:pt x="665163" y="1385888"/>
                </a:lnTo>
                <a:lnTo>
                  <a:pt x="693738" y="1341438"/>
                </a:lnTo>
                <a:lnTo>
                  <a:pt x="671513" y="1150938"/>
                </a:lnTo>
                <a:lnTo>
                  <a:pt x="566738" y="1074738"/>
                </a:lnTo>
                <a:lnTo>
                  <a:pt x="582613" y="1033463"/>
                </a:lnTo>
                <a:lnTo>
                  <a:pt x="544513" y="773113"/>
                </a:lnTo>
                <a:lnTo>
                  <a:pt x="417513" y="731838"/>
                </a:lnTo>
                <a:lnTo>
                  <a:pt x="417513" y="681038"/>
                </a:lnTo>
                <a:lnTo>
                  <a:pt x="207963" y="549275"/>
                </a:lnTo>
                <a:lnTo>
                  <a:pt x="157163" y="596900"/>
                </a:lnTo>
                <a:lnTo>
                  <a:pt x="179388" y="650875"/>
                </a:lnTo>
                <a:lnTo>
                  <a:pt x="38100" y="763588"/>
                </a:lnTo>
                <a:lnTo>
                  <a:pt x="38100" y="644525"/>
                </a:lnTo>
                <a:lnTo>
                  <a:pt x="66675" y="596900"/>
                </a:lnTo>
                <a:lnTo>
                  <a:pt x="0" y="434975"/>
                </a:lnTo>
                <a:lnTo>
                  <a:pt x="134938" y="292100"/>
                </a:lnTo>
                <a:lnTo>
                  <a:pt x="214313" y="339725"/>
                </a:lnTo>
                <a:lnTo>
                  <a:pt x="350838" y="200025"/>
                </a:lnTo>
                <a:lnTo>
                  <a:pt x="357188" y="101600"/>
                </a:lnTo>
                <a:lnTo>
                  <a:pt x="436563" y="10160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3" name="Picture Placeholder 1113"/>
          <p:cNvSpPr>
            <a:spLocks noGrp="1"/>
          </p:cNvSpPr>
          <p:nvPr>
            <p:ph type="pic" sz="quarter" idx="11" hasCustomPrompt="1"/>
          </p:nvPr>
        </p:nvSpPr>
        <p:spPr>
          <a:xfrm>
            <a:off x="2840013" y="2298700"/>
            <a:ext cx="1568450" cy="1535112"/>
          </a:xfrm>
          <a:custGeom>
            <a:avLst/>
            <a:gdLst/>
            <a:ahLst/>
            <a:cxnLst/>
            <a:rect l="l" t="t" r="r" b="b"/>
            <a:pathLst>
              <a:path w="1568450" h="1535112">
                <a:moveTo>
                  <a:pt x="1146175" y="0"/>
                </a:moveTo>
                <a:lnTo>
                  <a:pt x="1219200" y="69850"/>
                </a:lnTo>
                <a:lnTo>
                  <a:pt x="1216025" y="101600"/>
                </a:lnTo>
                <a:lnTo>
                  <a:pt x="1244600" y="127000"/>
                </a:lnTo>
                <a:lnTo>
                  <a:pt x="1317625" y="73025"/>
                </a:lnTo>
                <a:lnTo>
                  <a:pt x="1317625" y="165100"/>
                </a:lnTo>
                <a:lnTo>
                  <a:pt x="1330325" y="225425"/>
                </a:lnTo>
                <a:lnTo>
                  <a:pt x="1244600" y="352425"/>
                </a:lnTo>
                <a:lnTo>
                  <a:pt x="1257300" y="444500"/>
                </a:lnTo>
                <a:lnTo>
                  <a:pt x="1393825" y="508000"/>
                </a:lnTo>
                <a:lnTo>
                  <a:pt x="1473200" y="798512"/>
                </a:lnTo>
                <a:lnTo>
                  <a:pt x="1527175" y="852487"/>
                </a:lnTo>
                <a:lnTo>
                  <a:pt x="1555750" y="1001712"/>
                </a:lnTo>
                <a:lnTo>
                  <a:pt x="1520825" y="1176337"/>
                </a:lnTo>
                <a:lnTo>
                  <a:pt x="1568450" y="1300162"/>
                </a:lnTo>
                <a:lnTo>
                  <a:pt x="1546225" y="1370012"/>
                </a:lnTo>
                <a:lnTo>
                  <a:pt x="1489075" y="1344612"/>
                </a:lnTo>
                <a:lnTo>
                  <a:pt x="1365250" y="1373187"/>
                </a:lnTo>
                <a:lnTo>
                  <a:pt x="1301750" y="1423987"/>
                </a:lnTo>
                <a:lnTo>
                  <a:pt x="1228725" y="1516062"/>
                </a:lnTo>
                <a:lnTo>
                  <a:pt x="1181100" y="1506537"/>
                </a:lnTo>
                <a:lnTo>
                  <a:pt x="1065213" y="1535112"/>
                </a:lnTo>
                <a:lnTo>
                  <a:pt x="992188" y="1477962"/>
                </a:lnTo>
                <a:lnTo>
                  <a:pt x="950913" y="1474787"/>
                </a:lnTo>
                <a:lnTo>
                  <a:pt x="909638" y="1525587"/>
                </a:lnTo>
                <a:lnTo>
                  <a:pt x="868363" y="1509712"/>
                </a:lnTo>
                <a:lnTo>
                  <a:pt x="877888" y="1433512"/>
                </a:lnTo>
                <a:lnTo>
                  <a:pt x="830263" y="1350962"/>
                </a:lnTo>
                <a:lnTo>
                  <a:pt x="839788" y="1189037"/>
                </a:lnTo>
                <a:lnTo>
                  <a:pt x="715963" y="1131887"/>
                </a:lnTo>
                <a:lnTo>
                  <a:pt x="684213" y="1093787"/>
                </a:lnTo>
                <a:lnTo>
                  <a:pt x="550863" y="1065212"/>
                </a:lnTo>
                <a:lnTo>
                  <a:pt x="515938" y="1084262"/>
                </a:lnTo>
                <a:lnTo>
                  <a:pt x="442913" y="963612"/>
                </a:lnTo>
                <a:lnTo>
                  <a:pt x="446088" y="712787"/>
                </a:lnTo>
                <a:lnTo>
                  <a:pt x="407988" y="700087"/>
                </a:lnTo>
                <a:lnTo>
                  <a:pt x="398463" y="663575"/>
                </a:lnTo>
                <a:lnTo>
                  <a:pt x="439738" y="631825"/>
                </a:lnTo>
                <a:lnTo>
                  <a:pt x="449263" y="492125"/>
                </a:lnTo>
                <a:lnTo>
                  <a:pt x="385763" y="450850"/>
                </a:lnTo>
                <a:lnTo>
                  <a:pt x="341313" y="460375"/>
                </a:lnTo>
                <a:lnTo>
                  <a:pt x="138113" y="346075"/>
                </a:lnTo>
                <a:lnTo>
                  <a:pt x="31750" y="339725"/>
                </a:lnTo>
                <a:lnTo>
                  <a:pt x="0" y="301625"/>
                </a:lnTo>
                <a:lnTo>
                  <a:pt x="125413" y="269875"/>
                </a:lnTo>
                <a:lnTo>
                  <a:pt x="230188" y="165100"/>
                </a:lnTo>
                <a:lnTo>
                  <a:pt x="277813" y="180975"/>
                </a:lnTo>
                <a:lnTo>
                  <a:pt x="328613" y="101600"/>
                </a:lnTo>
                <a:lnTo>
                  <a:pt x="515938" y="168275"/>
                </a:lnTo>
                <a:lnTo>
                  <a:pt x="569913" y="168275"/>
                </a:lnTo>
                <a:lnTo>
                  <a:pt x="696913" y="219075"/>
                </a:lnTo>
                <a:lnTo>
                  <a:pt x="833438" y="174625"/>
                </a:lnTo>
                <a:lnTo>
                  <a:pt x="852488" y="146050"/>
                </a:lnTo>
                <a:lnTo>
                  <a:pt x="931863" y="114300"/>
                </a:lnTo>
                <a:lnTo>
                  <a:pt x="979488" y="1905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4" name="Picture Placeholder 1109" descr="xxx"/>
          <p:cNvSpPr>
            <a:spLocks noGrp="1"/>
          </p:cNvSpPr>
          <p:nvPr>
            <p:ph type="pic" sz="quarter" idx="10" hasCustomPrompt="1"/>
          </p:nvPr>
        </p:nvSpPr>
        <p:spPr>
          <a:xfrm>
            <a:off x="2538389" y="1585913"/>
            <a:ext cx="1622425" cy="1014412"/>
          </a:xfrm>
          <a:custGeom>
            <a:avLst/>
            <a:gdLst/>
            <a:ahLst/>
            <a:cxnLst/>
            <a:rect l="l" t="t" r="r" b="b"/>
            <a:pathLst>
              <a:path w="1622425" h="1014412">
                <a:moveTo>
                  <a:pt x="804863" y="0"/>
                </a:moveTo>
                <a:lnTo>
                  <a:pt x="874713" y="9525"/>
                </a:lnTo>
                <a:lnTo>
                  <a:pt x="938213" y="19050"/>
                </a:lnTo>
                <a:lnTo>
                  <a:pt x="925513" y="60325"/>
                </a:lnTo>
                <a:lnTo>
                  <a:pt x="871538" y="60325"/>
                </a:lnTo>
                <a:lnTo>
                  <a:pt x="858838" y="66675"/>
                </a:lnTo>
                <a:lnTo>
                  <a:pt x="915988" y="76200"/>
                </a:lnTo>
                <a:lnTo>
                  <a:pt x="969963" y="34925"/>
                </a:lnTo>
                <a:lnTo>
                  <a:pt x="1001713" y="34925"/>
                </a:lnTo>
                <a:lnTo>
                  <a:pt x="1027113" y="73025"/>
                </a:lnTo>
                <a:lnTo>
                  <a:pt x="1027113" y="123825"/>
                </a:lnTo>
                <a:lnTo>
                  <a:pt x="1195388" y="257175"/>
                </a:lnTo>
                <a:lnTo>
                  <a:pt x="1217613" y="219075"/>
                </a:lnTo>
                <a:lnTo>
                  <a:pt x="1265238" y="206375"/>
                </a:lnTo>
                <a:lnTo>
                  <a:pt x="1316038" y="228600"/>
                </a:lnTo>
                <a:lnTo>
                  <a:pt x="1312863" y="306387"/>
                </a:lnTo>
                <a:lnTo>
                  <a:pt x="1354138" y="331787"/>
                </a:lnTo>
                <a:lnTo>
                  <a:pt x="1370013" y="369887"/>
                </a:lnTo>
                <a:lnTo>
                  <a:pt x="1360488" y="404812"/>
                </a:lnTo>
                <a:lnTo>
                  <a:pt x="1441450" y="493712"/>
                </a:lnTo>
                <a:lnTo>
                  <a:pt x="1549400" y="496887"/>
                </a:lnTo>
                <a:lnTo>
                  <a:pt x="1622425" y="693737"/>
                </a:lnTo>
                <a:lnTo>
                  <a:pt x="1622425" y="785812"/>
                </a:lnTo>
                <a:lnTo>
                  <a:pt x="1546225" y="839787"/>
                </a:lnTo>
                <a:lnTo>
                  <a:pt x="1517650" y="814387"/>
                </a:lnTo>
                <a:lnTo>
                  <a:pt x="1520825" y="782637"/>
                </a:lnTo>
                <a:lnTo>
                  <a:pt x="1447800" y="709612"/>
                </a:lnTo>
                <a:lnTo>
                  <a:pt x="1281113" y="731837"/>
                </a:lnTo>
                <a:lnTo>
                  <a:pt x="1233488" y="827087"/>
                </a:lnTo>
                <a:lnTo>
                  <a:pt x="1154113" y="858837"/>
                </a:lnTo>
                <a:lnTo>
                  <a:pt x="1135063" y="887412"/>
                </a:lnTo>
                <a:lnTo>
                  <a:pt x="998538" y="931862"/>
                </a:lnTo>
                <a:lnTo>
                  <a:pt x="868363" y="877887"/>
                </a:lnTo>
                <a:lnTo>
                  <a:pt x="817563" y="881062"/>
                </a:lnTo>
                <a:lnTo>
                  <a:pt x="627063" y="814387"/>
                </a:lnTo>
                <a:lnTo>
                  <a:pt x="579438" y="893762"/>
                </a:lnTo>
                <a:lnTo>
                  <a:pt x="528638" y="877887"/>
                </a:lnTo>
                <a:lnTo>
                  <a:pt x="427038" y="982662"/>
                </a:lnTo>
                <a:lnTo>
                  <a:pt x="298450" y="1014412"/>
                </a:lnTo>
                <a:lnTo>
                  <a:pt x="0" y="849312"/>
                </a:lnTo>
                <a:lnTo>
                  <a:pt x="25400" y="766762"/>
                </a:lnTo>
                <a:lnTo>
                  <a:pt x="127000" y="719137"/>
                </a:lnTo>
                <a:lnTo>
                  <a:pt x="165100" y="585787"/>
                </a:lnTo>
                <a:lnTo>
                  <a:pt x="95250" y="515937"/>
                </a:lnTo>
                <a:lnTo>
                  <a:pt x="130175" y="465137"/>
                </a:lnTo>
                <a:lnTo>
                  <a:pt x="146050" y="382587"/>
                </a:lnTo>
                <a:lnTo>
                  <a:pt x="257175" y="366712"/>
                </a:lnTo>
                <a:lnTo>
                  <a:pt x="276225" y="392112"/>
                </a:lnTo>
                <a:lnTo>
                  <a:pt x="314325" y="395287"/>
                </a:lnTo>
                <a:lnTo>
                  <a:pt x="346075" y="363537"/>
                </a:lnTo>
                <a:lnTo>
                  <a:pt x="339725" y="331787"/>
                </a:lnTo>
                <a:lnTo>
                  <a:pt x="411163" y="244475"/>
                </a:lnTo>
                <a:lnTo>
                  <a:pt x="515938" y="257175"/>
                </a:lnTo>
                <a:lnTo>
                  <a:pt x="614363" y="215900"/>
                </a:lnTo>
                <a:lnTo>
                  <a:pt x="728663" y="15875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5" name="Picture Placeholder 1117"/>
          <p:cNvSpPr>
            <a:spLocks noGrp="1"/>
          </p:cNvSpPr>
          <p:nvPr>
            <p:ph type="pic" sz="quarter" idx="23" hasCustomPrompt="1"/>
          </p:nvPr>
        </p:nvSpPr>
        <p:spPr>
          <a:xfrm>
            <a:off x="1670026" y="2527301"/>
            <a:ext cx="203200" cy="180975"/>
          </a:xfrm>
          <a:custGeom>
            <a:avLst/>
            <a:gdLst/>
            <a:ahLst/>
            <a:cxnLst/>
            <a:rect l="l" t="t" r="r" b="b"/>
            <a:pathLst>
              <a:path w="203200" h="180975">
                <a:moveTo>
                  <a:pt x="25400" y="0"/>
                </a:moveTo>
                <a:lnTo>
                  <a:pt x="123825" y="60325"/>
                </a:lnTo>
                <a:lnTo>
                  <a:pt x="168275" y="60325"/>
                </a:lnTo>
                <a:lnTo>
                  <a:pt x="203200" y="85725"/>
                </a:lnTo>
                <a:lnTo>
                  <a:pt x="171450" y="171450"/>
                </a:lnTo>
                <a:lnTo>
                  <a:pt x="136525" y="180975"/>
                </a:lnTo>
                <a:lnTo>
                  <a:pt x="66675" y="13017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36" name="Picture Placeholder 1117"/>
          <p:cNvSpPr>
            <a:spLocks noGrp="1"/>
          </p:cNvSpPr>
          <p:nvPr>
            <p:ph type="pic" sz="quarter" idx="25" hasCustomPrompt="1"/>
          </p:nvPr>
        </p:nvSpPr>
        <p:spPr>
          <a:xfrm>
            <a:off x="3622651" y="2873375"/>
            <a:ext cx="314325" cy="233362"/>
          </a:xfrm>
          <a:custGeom>
            <a:avLst/>
            <a:gdLst/>
            <a:ahLst/>
            <a:cxnLst/>
            <a:rect l="l" t="t" r="r" b="b"/>
            <a:pathLst>
              <a:path w="314325" h="233362">
                <a:moveTo>
                  <a:pt x="193675" y="0"/>
                </a:moveTo>
                <a:lnTo>
                  <a:pt x="212725" y="66675"/>
                </a:lnTo>
                <a:lnTo>
                  <a:pt x="250825" y="79375"/>
                </a:lnTo>
                <a:lnTo>
                  <a:pt x="266700" y="138112"/>
                </a:lnTo>
                <a:lnTo>
                  <a:pt x="314325" y="163512"/>
                </a:lnTo>
                <a:lnTo>
                  <a:pt x="301625" y="230187"/>
                </a:lnTo>
                <a:lnTo>
                  <a:pt x="92075" y="204787"/>
                </a:lnTo>
                <a:lnTo>
                  <a:pt x="19050" y="233362"/>
                </a:lnTo>
                <a:lnTo>
                  <a:pt x="0" y="201612"/>
                </a:lnTo>
                <a:lnTo>
                  <a:pt x="44450" y="153987"/>
                </a:lnTo>
                <a:lnTo>
                  <a:pt x="50800" y="60325"/>
                </a:lnTo>
                <a:close/>
              </a:path>
            </a:pathLst>
          </a:custGeom>
          <a:solidFill>
            <a:schemeClr val="bg2"/>
          </a:solidFill>
          <a:ln w="19050">
            <a:solidFill>
              <a:schemeClr val="bg1"/>
            </a:solidFill>
          </a:ln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907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452458" y="1476000"/>
            <a:ext cx="12533099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 marL="288000" indent="-288000">
              <a:buClr>
                <a:schemeClr val="tx2"/>
              </a:buClr>
              <a:buFont typeface="Wingdings" panose="05000000000000000000" pitchFamily="2" charset="2"/>
              <a:buChar char="n"/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097136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e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2459" y="1476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020160" y="1476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87862" y="1476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155563" y="1476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0723265" y="1476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52459" y="4140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020160" y="4140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587862" y="4140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8155563" y="4140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0723265" y="4140000"/>
            <a:ext cx="2262292" cy="1798638"/>
          </a:xfrm>
          <a:prstGeom prst="roundRect">
            <a:avLst>
              <a:gd name="adj" fmla="val 6037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315421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e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2458" y="1476000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2997537" y="1476000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42616" y="1476000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087694" y="1476000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0632773" y="1476000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52458" y="2844829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997537" y="2844829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542616" y="2844829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8087694" y="2844829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0632773" y="2844829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52458" y="4213658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997537" y="4213658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5542616" y="4213658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087694" y="4213658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10632773" y="4213658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5" hasCustomPrompt="1"/>
          </p:nvPr>
        </p:nvSpPr>
        <p:spPr>
          <a:xfrm>
            <a:off x="452458" y="5582486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97537" y="5582486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5542616" y="5582486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8087694" y="5582486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10632773" y="5582486"/>
            <a:ext cx="2352784" cy="1195200"/>
          </a:xfrm>
          <a:prstGeom prst="roundRect">
            <a:avLst>
              <a:gd name="adj" fmla="val 11103"/>
            </a:avLst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127000" dist="63500" dir="3600000" algn="tl" rotWithShape="0">
              <a:schemeClr val="accent5">
                <a:alpha val="30000"/>
              </a:schemeClr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807581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g Cl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uppieren 154"/>
          <p:cNvGrpSpPr/>
          <p:nvPr userDrawn="1"/>
        </p:nvGrpSpPr>
        <p:grpSpPr>
          <a:xfrm>
            <a:off x="1036990" y="86805"/>
            <a:ext cx="11188041" cy="7596696"/>
            <a:chOff x="549538" y="604274"/>
            <a:chExt cx="9722203" cy="6601389"/>
          </a:xfrm>
        </p:grpSpPr>
        <p:sp>
          <p:nvSpPr>
            <p:cNvPr id="79" name="Rechteck 1"/>
            <p:cNvSpPr/>
            <p:nvPr userDrawn="1"/>
          </p:nvSpPr>
          <p:spPr>
            <a:xfrm rot="5400000">
              <a:off x="3874341" y="2607268"/>
              <a:ext cx="4362814" cy="53490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4000"/>
                <a:t>Informationssicherheit</a:t>
              </a:r>
            </a:p>
          </p:txBody>
        </p:sp>
        <p:sp>
          <p:nvSpPr>
            <p:cNvPr id="80" name="Rechteck 2"/>
            <p:cNvSpPr/>
            <p:nvPr userDrawn="1"/>
          </p:nvSpPr>
          <p:spPr>
            <a:xfrm rot="5400000">
              <a:off x="5208591" y="3167732"/>
              <a:ext cx="2345667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accent4"/>
                  </a:solidFill>
                </a:rPr>
                <a:t>Security Awareness</a:t>
              </a:r>
            </a:p>
          </p:txBody>
        </p:sp>
        <p:sp>
          <p:nvSpPr>
            <p:cNvPr id="81" name="Rechteck 3"/>
            <p:cNvSpPr/>
            <p:nvPr userDrawn="1"/>
          </p:nvSpPr>
          <p:spPr>
            <a:xfrm rot="5400000">
              <a:off x="5721477" y="5127733"/>
              <a:ext cx="1263166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tx2"/>
                  </a:solidFill>
                </a:rPr>
                <a:t>Web Application Firewall (WAF)</a:t>
              </a:r>
            </a:p>
          </p:txBody>
        </p:sp>
        <p:sp>
          <p:nvSpPr>
            <p:cNvPr id="82" name="Rechteck 4"/>
            <p:cNvSpPr/>
            <p:nvPr userDrawn="1"/>
          </p:nvSpPr>
          <p:spPr>
            <a:xfrm>
              <a:off x="6933661" y="4266938"/>
              <a:ext cx="2757165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000">
                  <a:solidFill>
                    <a:schemeClr val="accent3"/>
                  </a:solidFill>
                </a:rPr>
                <a:t>Intrusion Detection System</a:t>
              </a:r>
            </a:p>
          </p:txBody>
        </p:sp>
        <p:sp>
          <p:nvSpPr>
            <p:cNvPr id="83" name="Rechteck 5"/>
            <p:cNvSpPr/>
            <p:nvPr userDrawn="1"/>
          </p:nvSpPr>
          <p:spPr>
            <a:xfrm>
              <a:off x="6918837" y="3995642"/>
              <a:ext cx="1968282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tx2"/>
                  </a:solidFill>
                </a:rPr>
                <a:t>Elektronische Rechnungsstellung</a:t>
              </a:r>
            </a:p>
          </p:txBody>
        </p:sp>
        <p:sp>
          <p:nvSpPr>
            <p:cNvPr id="84" name="Rechteck 10"/>
            <p:cNvSpPr/>
            <p:nvPr userDrawn="1"/>
          </p:nvSpPr>
          <p:spPr>
            <a:xfrm rot="5400000">
              <a:off x="5215593" y="5267967"/>
              <a:ext cx="2972619" cy="58839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4400"/>
                <a:t>eGovernment</a:t>
              </a:r>
            </a:p>
          </p:txBody>
        </p:sp>
        <p:sp>
          <p:nvSpPr>
            <p:cNvPr id="85" name="Rechteck 11"/>
            <p:cNvSpPr/>
            <p:nvPr userDrawn="1"/>
          </p:nvSpPr>
          <p:spPr>
            <a:xfrm>
              <a:off x="6918837" y="4547981"/>
              <a:ext cx="3352904" cy="58839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4400">
                  <a:solidFill>
                    <a:schemeClr val="tx2"/>
                  </a:solidFill>
                </a:rPr>
                <a:t>Mobile Security</a:t>
              </a:r>
              <a:endParaRPr lang="de-DE" sz="4400"/>
            </a:p>
          </p:txBody>
        </p:sp>
        <p:sp>
          <p:nvSpPr>
            <p:cNvPr id="86" name="Rechteck 12"/>
            <p:cNvSpPr/>
            <p:nvPr userDrawn="1"/>
          </p:nvSpPr>
          <p:spPr>
            <a:xfrm rot="5400000">
              <a:off x="2783100" y="3222833"/>
              <a:ext cx="2377254" cy="43088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3200">
                  <a:solidFill>
                    <a:schemeClr val="accent3"/>
                  </a:solidFill>
                </a:rPr>
                <a:t>Kryptosysteme</a:t>
              </a:r>
            </a:p>
          </p:txBody>
        </p:sp>
        <p:sp>
          <p:nvSpPr>
            <p:cNvPr id="87" name="Rechteck 14"/>
            <p:cNvSpPr/>
            <p:nvPr userDrawn="1"/>
          </p:nvSpPr>
          <p:spPr>
            <a:xfrm>
              <a:off x="738188" y="612279"/>
              <a:ext cx="2882077" cy="26745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000">
                  <a:solidFill>
                    <a:schemeClr val="accent3"/>
                  </a:solidFill>
                </a:rPr>
                <a:t>Public Key-Infrastruktur (PKI)</a:t>
              </a:r>
            </a:p>
          </p:txBody>
        </p:sp>
        <p:sp>
          <p:nvSpPr>
            <p:cNvPr id="88" name="Rechteck 15"/>
            <p:cNvSpPr/>
            <p:nvPr userDrawn="1"/>
          </p:nvSpPr>
          <p:spPr>
            <a:xfrm rot="5400000">
              <a:off x="8168460" y="5964235"/>
              <a:ext cx="1718419" cy="43088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3200">
                  <a:solidFill>
                    <a:schemeClr val="accent2"/>
                  </a:solidFill>
                </a:rPr>
                <a:t>ISO 27001</a:t>
              </a:r>
              <a:endParaRPr lang="de-DE" sz="3200">
                <a:solidFill>
                  <a:schemeClr val="accent3"/>
                </a:solidFill>
              </a:endParaRPr>
            </a:p>
          </p:txBody>
        </p:sp>
        <p:sp>
          <p:nvSpPr>
            <p:cNvPr id="89" name="Rechteck 16"/>
            <p:cNvSpPr/>
            <p:nvPr userDrawn="1"/>
          </p:nvSpPr>
          <p:spPr>
            <a:xfrm>
              <a:off x="792818" y="3087344"/>
              <a:ext cx="1950729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accent5"/>
                  </a:solidFill>
                </a:rPr>
                <a:t>Verschlüsselung</a:t>
              </a:r>
              <a:endParaRPr lang="de-DE" sz="2400">
                <a:solidFill>
                  <a:schemeClr val="accent3"/>
                </a:solidFill>
              </a:endParaRPr>
            </a:p>
          </p:txBody>
        </p:sp>
        <p:sp>
          <p:nvSpPr>
            <p:cNvPr id="90" name="Rechteck 17"/>
            <p:cNvSpPr/>
            <p:nvPr userDrawn="1"/>
          </p:nvSpPr>
          <p:spPr>
            <a:xfrm>
              <a:off x="6654332" y="2123166"/>
              <a:ext cx="2680221" cy="43088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3200">
                  <a:solidFill>
                    <a:schemeClr val="tx2"/>
                  </a:solidFill>
                </a:rPr>
                <a:t>Cyber-Sicherheit</a:t>
              </a:r>
            </a:p>
          </p:txBody>
        </p:sp>
        <p:sp>
          <p:nvSpPr>
            <p:cNvPr id="91" name="Rechteck 18"/>
            <p:cNvSpPr/>
            <p:nvPr userDrawn="1"/>
          </p:nvSpPr>
          <p:spPr>
            <a:xfrm rot="5400000">
              <a:off x="1499673" y="2832617"/>
              <a:ext cx="2824964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accent3"/>
                  </a:solidFill>
                </a:rPr>
                <a:t>Kritische Infrastrukturen</a:t>
              </a:r>
            </a:p>
          </p:txBody>
        </p:sp>
        <p:sp>
          <p:nvSpPr>
            <p:cNvPr id="92" name="Rechteck 19"/>
            <p:cNvSpPr/>
            <p:nvPr userDrawn="1"/>
          </p:nvSpPr>
          <p:spPr>
            <a:xfrm>
              <a:off x="6520798" y="961297"/>
              <a:ext cx="2564805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000">
                  <a:solidFill>
                    <a:schemeClr val="accent4"/>
                  </a:solidFill>
                </a:rPr>
                <a:t>Elektronische Signaturen</a:t>
              </a:r>
            </a:p>
          </p:txBody>
        </p:sp>
        <p:sp>
          <p:nvSpPr>
            <p:cNvPr id="93" name="Rechteck 20"/>
            <p:cNvSpPr/>
            <p:nvPr userDrawn="1"/>
          </p:nvSpPr>
          <p:spPr>
            <a:xfrm rot="5400000">
              <a:off x="-900736" y="5188380"/>
              <a:ext cx="3757567" cy="2769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000">
                  <a:solidFill>
                    <a:schemeClr val="accent3"/>
                  </a:solidFill>
                </a:rPr>
                <a:t>IT-Grundschutz Audits und Konzepte</a:t>
              </a:r>
              <a:endParaRPr lang="de-DE" sz="2000">
                <a:solidFill>
                  <a:schemeClr val="tx2"/>
                </a:solidFill>
              </a:endParaRPr>
            </a:p>
          </p:txBody>
        </p:sp>
        <p:sp>
          <p:nvSpPr>
            <p:cNvPr id="94" name="Rechteck 21"/>
            <p:cNvSpPr/>
            <p:nvPr userDrawn="1"/>
          </p:nvSpPr>
          <p:spPr>
            <a:xfrm rot="5400000">
              <a:off x="2721562" y="2477039"/>
              <a:ext cx="3258181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tx2"/>
                  </a:solidFill>
                </a:rPr>
                <a:t>Managed Security Services</a:t>
              </a:r>
            </a:p>
          </p:txBody>
        </p:sp>
        <p:sp>
          <p:nvSpPr>
            <p:cNvPr id="95" name="Rechteck 22"/>
            <p:cNvSpPr/>
            <p:nvPr userDrawn="1"/>
          </p:nvSpPr>
          <p:spPr>
            <a:xfrm>
              <a:off x="1227354" y="4622647"/>
              <a:ext cx="2090753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/>
                <a:t>SINA Workstation</a:t>
              </a:r>
            </a:p>
          </p:txBody>
        </p:sp>
        <p:sp>
          <p:nvSpPr>
            <p:cNvPr id="96" name="Rechteck 23"/>
            <p:cNvSpPr/>
            <p:nvPr userDrawn="1"/>
          </p:nvSpPr>
          <p:spPr>
            <a:xfrm>
              <a:off x="6543829" y="3573278"/>
              <a:ext cx="2815213" cy="37443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800"/>
                <a:t>Sicherheitskonzepte</a:t>
              </a:r>
              <a:endParaRPr lang="de-DE" sz="2400">
                <a:solidFill>
                  <a:schemeClr val="tx2"/>
                </a:solidFill>
              </a:endParaRPr>
            </a:p>
          </p:txBody>
        </p:sp>
        <p:sp>
          <p:nvSpPr>
            <p:cNvPr id="97" name="Rechteck 24"/>
            <p:cNvSpPr/>
            <p:nvPr userDrawn="1"/>
          </p:nvSpPr>
          <p:spPr>
            <a:xfrm>
              <a:off x="8364694" y="2599503"/>
              <a:ext cx="1596334" cy="21544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600">
                  <a:solidFill>
                    <a:schemeClr val="accent4"/>
                  </a:solidFill>
                </a:rPr>
                <a:t>SINA BusinessBook</a:t>
              </a:r>
              <a:endParaRPr lang="de-DE" sz="1600">
                <a:solidFill>
                  <a:schemeClr val="tx2"/>
                </a:solidFill>
              </a:endParaRPr>
            </a:p>
          </p:txBody>
        </p:sp>
        <p:sp>
          <p:nvSpPr>
            <p:cNvPr id="98" name="Rechteck 25"/>
            <p:cNvSpPr/>
            <p:nvPr userDrawn="1"/>
          </p:nvSpPr>
          <p:spPr>
            <a:xfrm rot="5400000">
              <a:off x="2151593" y="3349406"/>
              <a:ext cx="2799934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chemeClr val="tx2"/>
                  </a:solidFill>
                </a:rPr>
                <a:t>Virtual Private Networks (VPN)</a:t>
              </a:r>
            </a:p>
          </p:txBody>
        </p:sp>
        <p:sp>
          <p:nvSpPr>
            <p:cNvPr id="99" name="Rechteck 26"/>
            <p:cNvSpPr/>
            <p:nvPr userDrawn="1"/>
          </p:nvSpPr>
          <p:spPr>
            <a:xfrm rot="5400000">
              <a:off x="5246408" y="5946923"/>
              <a:ext cx="1603965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chemeClr val="accent2"/>
                  </a:solidFill>
                </a:rPr>
                <a:t>Penetrationstests</a:t>
              </a:r>
            </a:p>
          </p:txBody>
        </p:sp>
        <p:sp>
          <p:nvSpPr>
            <p:cNvPr id="100" name="Rechteck 27"/>
            <p:cNvSpPr/>
            <p:nvPr userDrawn="1"/>
          </p:nvSpPr>
          <p:spPr>
            <a:xfrm rot="5400000">
              <a:off x="6607371" y="5908126"/>
              <a:ext cx="1764907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chemeClr val="tx2"/>
                  </a:solidFill>
                </a:rPr>
                <a:t>E-Health-Lösungen</a:t>
              </a:r>
            </a:p>
          </p:txBody>
        </p:sp>
        <p:sp>
          <p:nvSpPr>
            <p:cNvPr id="101" name="Rechteck 28"/>
            <p:cNvSpPr/>
            <p:nvPr userDrawn="1"/>
          </p:nvSpPr>
          <p:spPr>
            <a:xfrm>
              <a:off x="4766023" y="2173841"/>
              <a:ext cx="1041949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tx2"/>
                  </a:solidFill>
                </a:rPr>
                <a:t>ReCoBS</a:t>
              </a:r>
            </a:p>
          </p:txBody>
        </p:sp>
        <p:sp>
          <p:nvSpPr>
            <p:cNvPr id="102" name="Rechteck 29"/>
            <p:cNvSpPr/>
            <p:nvPr userDrawn="1"/>
          </p:nvSpPr>
          <p:spPr>
            <a:xfrm rot="5400000">
              <a:off x="4425886" y="3666183"/>
              <a:ext cx="2540760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chemeClr val="accent2"/>
                  </a:solidFill>
                </a:rPr>
                <a:t>Mobile Device Management</a:t>
              </a:r>
              <a:endParaRPr lang="de-DE" sz="1800">
                <a:solidFill>
                  <a:schemeClr val="tx2"/>
                </a:solidFill>
              </a:endParaRPr>
            </a:p>
          </p:txBody>
        </p:sp>
        <p:sp>
          <p:nvSpPr>
            <p:cNvPr id="103" name="Rechteck 30"/>
            <p:cNvSpPr/>
            <p:nvPr userDrawn="1"/>
          </p:nvSpPr>
          <p:spPr>
            <a:xfrm>
              <a:off x="1138631" y="1255182"/>
              <a:ext cx="1824217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800"/>
                <a:t>Automotive Security</a:t>
              </a:r>
              <a:endParaRPr lang="de-DE" sz="1800">
                <a:solidFill>
                  <a:schemeClr val="tx2"/>
                </a:solidFill>
              </a:endParaRPr>
            </a:p>
          </p:txBody>
        </p:sp>
        <p:sp>
          <p:nvSpPr>
            <p:cNvPr id="104" name="Rechteck 31"/>
            <p:cNvSpPr/>
            <p:nvPr userDrawn="1"/>
          </p:nvSpPr>
          <p:spPr>
            <a:xfrm rot="5400000">
              <a:off x="944116" y="3832415"/>
              <a:ext cx="1131100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accent5"/>
                  </a:solidFill>
                </a:rPr>
                <a:t>Biometrie</a:t>
              </a:r>
            </a:p>
          </p:txBody>
        </p:sp>
        <p:sp>
          <p:nvSpPr>
            <p:cNvPr id="105" name="Rechteck 32"/>
            <p:cNvSpPr/>
            <p:nvPr userDrawn="1"/>
          </p:nvSpPr>
          <p:spPr>
            <a:xfrm rot="16200000">
              <a:off x="952798" y="5608735"/>
              <a:ext cx="1415268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accent2"/>
                  </a:solidFill>
                </a:rPr>
                <a:t>Compliance</a:t>
              </a:r>
              <a:endParaRPr lang="de-DE" sz="2400">
                <a:solidFill>
                  <a:schemeClr val="tx2"/>
                </a:solidFill>
              </a:endParaRPr>
            </a:p>
          </p:txBody>
        </p:sp>
        <p:sp>
          <p:nvSpPr>
            <p:cNvPr id="106" name="Rechteck 33"/>
            <p:cNvSpPr/>
            <p:nvPr userDrawn="1"/>
          </p:nvSpPr>
          <p:spPr>
            <a:xfrm rot="5400000">
              <a:off x="2108167" y="2139736"/>
              <a:ext cx="2262200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/>
                <a:t>Netzwerksicherheit</a:t>
              </a:r>
            </a:p>
          </p:txBody>
        </p:sp>
        <p:sp>
          <p:nvSpPr>
            <p:cNvPr id="107" name="Rechteck 34"/>
            <p:cNvSpPr/>
            <p:nvPr userDrawn="1"/>
          </p:nvSpPr>
          <p:spPr>
            <a:xfrm rot="5400000">
              <a:off x="7836419" y="3001387"/>
              <a:ext cx="824644" cy="147099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100">
                  <a:solidFill>
                    <a:schemeClr val="tx2"/>
                  </a:solidFill>
                </a:rPr>
                <a:t>Sicher ins Netz</a:t>
              </a:r>
            </a:p>
          </p:txBody>
        </p:sp>
        <p:sp>
          <p:nvSpPr>
            <p:cNvPr id="108" name="Rechteck 35"/>
            <p:cNvSpPr/>
            <p:nvPr userDrawn="1"/>
          </p:nvSpPr>
          <p:spPr>
            <a:xfrm rot="5400000">
              <a:off x="4051988" y="3703120"/>
              <a:ext cx="1711973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/>
                <a:t>Automatische Grenzkontrolle</a:t>
              </a:r>
            </a:p>
          </p:txBody>
        </p:sp>
        <p:sp>
          <p:nvSpPr>
            <p:cNvPr id="109" name="Rechteck 36"/>
            <p:cNvSpPr/>
            <p:nvPr userDrawn="1"/>
          </p:nvSpPr>
          <p:spPr>
            <a:xfrm>
              <a:off x="4018914" y="853861"/>
              <a:ext cx="1391197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accent3"/>
                  </a:solidFill>
                </a:rPr>
                <a:t>E-Mail-Verschlüsselung</a:t>
              </a:r>
            </a:p>
          </p:txBody>
        </p:sp>
        <p:sp>
          <p:nvSpPr>
            <p:cNvPr id="110" name="Rechteck 37"/>
            <p:cNvSpPr/>
            <p:nvPr userDrawn="1"/>
          </p:nvSpPr>
          <p:spPr>
            <a:xfrm rot="5400000">
              <a:off x="4073014" y="2678524"/>
              <a:ext cx="1119566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accent5"/>
                  </a:solidFill>
                </a:rPr>
                <a:t>SINA Management</a:t>
              </a:r>
              <a:endParaRPr lang="de-DE" sz="1200"/>
            </a:p>
          </p:txBody>
        </p:sp>
        <p:sp>
          <p:nvSpPr>
            <p:cNvPr id="111" name="Rechteck 38"/>
            <p:cNvSpPr/>
            <p:nvPr userDrawn="1"/>
          </p:nvSpPr>
          <p:spPr>
            <a:xfrm rot="5400000">
              <a:off x="1534196" y="3796923"/>
              <a:ext cx="737500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accent5"/>
                  </a:solidFill>
                </a:rPr>
                <a:t>Trust Center</a:t>
              </a:r>
            </a:p>
          </p:txBody>
        </p:sp>
        <p:sp>
          <p:nvSpPr>
            <p:cNvPr id="112" name="Rechteck 39"/>
            <p:cNvSpPr/>
            <p:nvPr userDrawn="1"/>
          </p:nvSpPr>
          <p:spPr>
            <a:xfrm>
              <a:off x="5015481" y="4716735"/>
              <a:ext cx="519582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tx2"/>
                  </a:solidFill>
                </a:rPr>
                <a:t>ELSTER</a:t>
              </a:r>
              <a:endParaRPr lang="de-DE" sz="1200"/>
            </a:p>
          </p:txBody>
        </p:sp>
        <p:sp>
          <p:nvSpPr>
            <p:cNvPr id="113" name="Rechteck 40"/>
            <p:cNvSpPr/>
            <p:nvPr userDrawn="1"/>
          </p:nvSpPr>
          <p:spPr>
            <a:xfrm rot="5400000">
              <a:off x="2798446" y="3985818"/>
              <a:ext cx="816287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/>
                <a:t>ePassportAPI</a:t>
              </a:r>
            </a:p>
          </p:txBody>
        </p:sp>
        <p:sp>
          <p:nvSpPr>
            <p:cNvPr id="114" name="Rechteck 41"/>
            <p:cNvSpPr/>
            <p:nvPr userDrawn="1"/>
          </p:nvSpPr>
          <p:spPr>
            <a:xfrm>
              <a:off x="1840282" y="2452012"/>
              <a:ext cx="802357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accent3"/>
                  </a:solidFill>
                </a:rPr>
                <a:t>eID PKI Suite</a:t>
              </a:r>
              <a:endParaRPr lang="de-DE" sz="1200"/>
            </a:p>
          </p:txBody>
        </p:sp>
        <p:sp>
          <p:nvSpPr>
            <p:cNvPr id="115" name="Rechteck 42"/>
            <p:cNvSpPr/>
            <p:nvPr userDrawn="1"/>
          </p:nvSpPr>
          <p:spPr>
            <a:xfrm>
              <a:off x="8357646" y="3049885"/>
              <a:ext cx="1253683" cy="18721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400">
                  <a:solidFill>
                    <a:schemeClr val="accent4"/>
                  </a:solidFill>
                </a:rPr>
                <a:t>secunet biomiddle</a:t>
              </a:r>
              <a:endParaRPr lang="de-DE" sz="1400"/>
            </a:p>
          </p:txBody>
        </p:sp>
        <p:sp>
          <p:nvSpPr>
            <p:cNvPr id="116" name="Rechteck 43"/>
            <p:cNvSpPr/>
            <p:nvPr userDrawn="1"/>
          </p:nvSpPr>
          <p:spPr>
            <a:xfrm rot="5400000">
              <a:off x="3342702" y="1240799"/>
              <a:ext cx="1089310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/>
                <a:t>secunet konnektor</a:t>
              </a:r>
            </a:p>
          </p:txBody>
        </p:sp>
        <p:sp>
          <p:nvSpPr>
            <p:cNvPr id="117" name="Rechteck 44"/>
            <p:cNvSpPr/>
            <p:nvPr userDrawn="1"/>
          </p:nvSpPr>
          <p:spPr>
            <a:xfrm rot="5400000">
              <a:off x="5166292" y="5826802"/>
              <a:ext cx="1022447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/>
                <a:t>secunet KeyCore</a:t>
              </a:r>
            </a:p>
          </p:txBody>
        </p:sp>
        <p:sp>
          <p:nvSpPr>
            <p:cNvPr id="118" name="Rechteck 45"/>
            <p:cNvSpPr/>
            <p:nvPr userDrawn="1"/>
          </p:nvSpPr>
          <p:spPr>
            <a:xfrm rot="5400000">
              <a:off x="1204902" y="2319395"/>
              <a:ext cx="976480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accent2"/>
                  </a:solidFill>
                </a:rPr>
                <a:t>Cloud Sicherheit</a:t>
              </a:r>
              <a:endParaRPr lang="de-DE" sz="1200"/>
            </a:p>
          </p:txBody>
        </p:sp>
        <p:sp>
          <p:nvSpPr>
            <p:cNvPr id="119" name="Rechteck 46"/>
            <p:cNvSpPr/>
            <p:nvPr userDrawn="1"/>
          </p:nvSpPr>
          <p:spPr>
            <a:xfrm>
              <a:off x="2125563" y="993598"/>
              <a:ext cx="1473384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accent4"/>
                  </a:solidFill>
                </a:rPr>
                <a:t>Sichere Authentifizierung</a:t>
              </a:r>
            </a:p>
          </p:txBody>
        </p:sp>
        <p:sp>
          <p:nvSpPr>
            <p:cNvPr id="120" name="Rechteck 47"/>
            <p:cNvSpPr/>
            <p:nvPr userDrawn="1"/>
          </p:nvSpPr>
          <p:spPr>
            <a:xfrm>
              <a:off x="4432479" y="6019539"/>
              <a:ext cx="1142021" cy="18721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400">
                  <a:solidFill>
                    <a:schemeClr val="tx2"/>
                  </a:solidFill>
                </a:rPr>
                <a:t>VS-Verarbeitung</a:t>
              </a:r>
            </a:p>
          </p:txBody>
        </p:sp>
        <p:sp>
          <p:nvSpPr>
            <p:cNvPr id="121" name="Rechteck 48"/>
            <p:cNvSpPr/>
            <p:nvPr userDrawn="1"/>
          </p:nvSpPr>
          <p:spPr>
            <a:xfrm>
              <a:off x="6832390" y="2978090"/>
              <a:ext cx="1284006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/>
                <a:t>Data Loss Prevention (DLP)</a:t>
              </a:r>
            </a:p>
          </p:txBody>
        </p:sp>
        <p:sp>
          <p:nvSpPr>
            <p:cNvPr id="122" name="Rechteck 51"/>
            <p:cNvSpPr/>
            <p:nvPr userDrawn="1"/>
          </p:nvSpPr>
          <p:spPr>
            <a:xfrm rot="5400000">
              <a:off x="5041055" y="1375391"/>
              <a:ext cx="1239122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accent2"/>
                  </a:solidFill>
                </a:rPr>
                <a:t>Identity &amp; Access Management</a:t>
              </a:r>
            </a:p>
          </p:txBody>
        </p:sp>
        <p:sp>
          <p:nvSpPr>
            <p:cNvPr id="123" name="Rechteck 52"/>
            <p:cNvSpPr/>
            <p:nvPr userDrawn="1"/>
          </p:nvSpPr>
          <p:spPr>
            <a:xfrm>
              <a:off x="7931229" y="5346474"/>
              <a:ext cx="876843" cy="430887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3200"/>
                <a:t>ISMS</a:t>
              </a:r>
            </a:p>
          </p:txBody>
        </p:sp>
        <p:sp>
          <p:nvSpPr>
            <p:cNvPr id="124" name="Rechteck 53"/>
            <p:cNvSpPr/>
            <p:nvPr userDrawn="1"/>
          </p:nvSpPr>
          <p:spPr>
            <a:xfrm rot="5400000">
              <a:off x="6272183" y="2937299"/>
              <a:ext cx="809517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/>
                <a:t>Log-Management</a:t>
              </a:r>
            </a:p>
          </p:txBody>
        </p:sp>
        <p:sp>
          <p:nvSpPr>
            <p:cNvPr id="125" name="Rechteck 54"/>
            <p:cNvSpPr/>
            <p:nvPr userDrawn="1"/>
          </p:nvSpPr>
          <p:spPr>
            <a:xfrm>
              <a:off x="7935236" y="5165371"/>
              <a:ext cx="1231106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accent2"/>
                  </a:solidFill>
                </a:rPr>
                <a:t>Network Access Control (NAC)</a:t>
              </a:r>
            </a:p>
          </p:txBody>
        </p:sp>
        <p:sp>
          <p:nvSpPr>
            <p:cNvPr id="126" name="Rechteck 55"/>
            <p:cNvSpPr/>
            <p:nvPr userDrawn="1"/>
          </p:nvSpPr>
          <p:spPr>
            <a:xfrm>
              <a:off x="8186186" y="2011949"/>
              <a:ext cx="796693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>
                  <a:solidFill>
                    <a:schemeClr val="accent5"/>
                  </a:solidFill>
                </a:rPr>
                <a:t>secunet multisign</a:t>
              </a:r>
            </a:p>
          </p:txBody>
        </p:sp>
        <p:sp>
          <p:nvSpPr>
            <p:cNvPr id="127" name="Rechteck 56"/>
            <p:cNvSpPr/>
            <p:nvPr userDrawn="1"/>
          </p:nvSpPr>
          <p:spPr>
            <a:xfrm>
              <a:off x="4626620" y="1116335"/>
              <a:ext cx="694101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>
                  <a:solidFill>
                    <a:schemeClr val="accent4"/>
                  </a:solidFill>
                </a:rPr>
                <a:t>Single Sign-On</a:t>
              </a:r>
            </a:p>
          </p:txBody>
        </p:sp>
        <p:sp>
          <p:nvSpPr>
            <p:cNvPr id="128" name="Rechteck 57"/>
            <p:cNvSpPr/>
            <p:nvPr userDrawn="1"/>
          </p:nvSpPr>
          <p:spPr>
            <a:xfrm rot="5400000">
              <a:off x="6749625" y="5532874"/>
              <a:ext cx="860813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>
                  <a:solidFill>
                    <a:schemeClr val="accent5"/>
                  </a:solidFill>
                </a:rPr>
                <a:t>Social Engineering</a:t>
              </a:r>
            </a:p>
          </p:txBody>
        </p:sp>
        <p:sp>
          <p:nvSpPr>
            <p:cNvPr id="129" name="Rechteck 60"/>
            <p:cNvSpPr/>
            <p:nvPr userDrawn="1"/>
          </p:nvSpPr>
          <p:spPr>
            <a:xfrm>
              <a:off x="1291422" y="1649089"/>
              <a:ext cx="1389804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tx2"/>
                  </a:solidFill>
                </a:rPr>
                <a:t>Secure Communication Unit (SCU)</a:t>
              </a:r>
            </a:p>
          </p:txBody>
        </p:sp>
        <p:sp>
          <p:nvSpPr>
            <p:cNvPr id="130" name="Rechteck 61"/>
            <p:cNvSpPr/>
            <p:nvPr userDrawn="1"/>
          </p:nvSpPr>
          <p:spPr>
            <a:xfrm rot="16200000">
              <a:off x="2106959" y="6310997"/>
              <a:ext cx="752210" cy="133726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000">
                  <a:solidFill>
                    <a:schemeClr val="accent4"/>
                  </a:solidFill>
                </a:rPr>
                <a:t>SINA One Way</a:t>
              </a:r>
            </a:p>
          </p:txBody>
        </p:sp>
        <p:sp>
          <p:nvSpPr>
            <p:cNvPr id="131" name="Rechteck 62"/>
            <p:cNvSpPr/>
            <p:nvPr userDrawn="1"/>
          </p:nvSpPr>
          <p:spPr>
            <a:xfrm rot="5400000">
              <a:off x="6025556" y="876945"/>
              <a:ext cx="668453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>
                  <a:solidFill>
                    <a:schemeClr val="tx2"/>
                  </a:solidFill>
                </a:rPr>
                <a:t>SINA Terminal</a:t>
              </a:r>
            </a:p>
          </p:txBody>
        </p:sp>
        <p:sp>
          <p:nvSpPr>
            <p:cNvPr id="132" name="Rechteck 63"/>
            <p:cNvSpPr/>
            <p:nvPr userDrawn="1"/>
          </p:nvSpPr>
          <p:spPr>
            <a:xfrm rot="5400000">
              <a:off x="4730953" y="1533432"/>
              <a:ext cx="591509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/>
                <a:t>SINA L2 Box</a:t>
              </a:r>
              <a:endParaRPr lang="de-DE" sz="900">
                <a:solidFill>
                  <a:schemeClr val="accent4"/>
                </a:solidFill>
              </a:endParaRPr>
            </a:p>
          </p:txBody>
        </p:sp>
        <p:sp>
          <p:nvSpPr>
            <p:cNvPr id="133" name="Rechteck 64"/>
            <p:cNvSpPr/>
            <p:nvPr userDrawn="1"/>
          </p:nvSpPr>
          <p:spPr>
            <a:xfrm>
              <a:off x="3554934" y="5625691"/>
              <a:ext cx="1162049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chemeClr val="accent4"/>
                  </a:solidFill>
                </a:rPr>
                <a:t>SINA L3 Box</a:t>
              </a:r>
            </a:p>
          </p:txBody>
        </p:sp>
        <p:sp>
          <p:nvSpPr>
            <p:cNvPr id="134" name="Rechteck 65"/>
            <p:cNvSpPr/>
            <p:nvPr userDrawn="1"/>
          </p:nvSpPr>
          <p:spPr>
            <a:xfrm>
              <a:off x="6305411" y="1322784"/>
              <a:ext cx="1224694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>
                  <a:solidFill>
                    <a:schemeClr val="accent2"/>
                  </a:solidFill>
                </a:rPr>
                <a:t>Common Criteria Beratung</a:t>
              </a:r>
              <a:endParaRPr lang="de-DE" sz="900">
                <a:solidFill>
                  <a:schemeClr val="accent4"/>
                </a:solidFill>
              </a:endParaRPr>
            </a:p>
          </p:txBody>
        </p:sp>
        <p:sp>
          <p:nvSpPr>
            <p:cNvPr id="135" name="Rechteck 66"/>
            <p:cNvSpPr/>
            <p:nvPr userDrawn="1"/>
          </p:nvSpPr>
          <p:spPr>
            <a:xfrm>
              <a:off x="6472754" y="610233"/>
              <a:ext cx="654025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/>
                <a:t>eID Test Suite</a:t>
              </a:r>
            </a:p>
          </p:txBody>
        </p:sp>
        <p:sp>
          <p:nvSpPr>
            <p:cNvPr id="136" name="Rechteck 67"/>
            <p:cNvSpPr/>
            <p:nvPr userDrawn="1"/>
          </p:nvSpPr>
          <p:spPr>
            <a:xfrm>
              <a:off x="3764551" y="4739817"/>
              <a:ext cx="929742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/>
                <a:t>Konformitätsprüfung</a:t>
              </a:r>
            </a:p>
          </p:txBody>
        </p:sp>
        <p:sp>
          <p:nvSpPr>
            <p:cNvPr id="137" name="Rechteck 68"/>
            <p:cNvSpPr/>
            <p:nvPr userDrawn="1"/>
          </p:nvSpPr>
          <p:spPr>
            <a:xfrm>
              <a:off x="9308135" y="5759316"/>
              <a:ext cx="189154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accent5"/>
                  </a:solidFill>
                </a:rPr>
                <a:t>SOA</a:t>
              </a:r>
            </a:p>
          </p:txBody>
        </p:sp>
        <p:sp>
          <p:nvSpPr>
            <p:cNvPr id="138" name="Rechteck 70"/>
            <p:cNvSpPr/>
            <p:nvPr userDrawn="1"/>
          </p:nvSpPr>
          <p:spPr>
            <a:xfrm>
              <a:off x="1760401" y="4445825"/>
              <a:ext cx="1181414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tx2"/>
                  </a:solidFill>
                </a:rPr>
                <a:t>secunet GRT platinum edition</a:t>
              </a:r>
            </a:p>
          </p:txBody>
        </p:sp>
        <p:sp>
          <p:nvSpPr>
            <p:cNvPr id="139" name="Rechteck 71"/>
            <p:cNvSpPr/>
            <p:nvPr userDrawn="1"/>
          </p:nvSpPr>
          <p:spPr>
            <a:xfrm rot="5400000">
              <a:off x="7174768" y="5734938"/>
              <a:ext cx="1234312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accent2"/>
                  </a:solidFill>
                </a:rPr>
                <a:t>Application Control Unit (ACU) </a:t>
              </a:r>
            </a:p>
          </p:txBody>
        </p:sp>
        <p:sp>
          <p:nvSpPr>
            <p:cNvPr id="140" name="Rechteck 72"/>
            <p:cNvSpPr/>
            <p:nvPr userDrawn="1"/>
          </p:nvSpPr>
          <p:spPr>
            <a:xfrm rot="5400000">
              <a:off x="9261143" y="5469410"/>
              <a:ext cx="664452" cy="133726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000">
                  <a:solidFill>
                    <a:schemeClr val="tx2"/>
                  </a:solidFill>
                </a:rPr>
                <a:t>secunet snort</a:t>
              </a:r>
              <a:endParaRPr lang="de-DE" sz="1000">
                <a:solidFill>
                  <a:schemeClr val="accent4"/>
                </a:solidFill>
              </a:endParaRPr>
            </a:p>
          </p:txBody>
        </p:sp>
        <p:sp>
          <p:nvSpPr>
            <p:cNvPr id="141" name="Rechteck 73"/>
            <p:cNvSpPr/>
            <p:nvPr userDrawn="1"/>
          </p:nvSpPr>
          <p:spPr>
            <a:xfrm>
              <a:off x="1436878" y="2959982"/>
              <a:ext cx="1221488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900">
                  <a:solidFill>
                    <a:schemeClr val="tx2"/>
                  </a:solidFill>
                </a:rPr>
                <a:t>Sichere elektronische Post</a:t>
              </a:r>
            </a:p>
          </p:txBody>
        </p:sp>
        <p:sp>
          <p:nvSpPr>
            <p:cNvPr id="142" name="Rechteck 74"/>
            <p:cNvSpPr/>
            <p:nvPr userDrawn="1"/>
          </p:nvSpPr>
          <p:spPr>
            <a:xfrm>
              <a:off x="4561650" y="1944788"/>
              <a:ext cx="746999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800">
                  <a:solidFill>
                    <a:schemeClr val="accent4"/>
                  </a:solidFill>
                </a:rPr>
                <a:t>Sicherheitsprüfung</a:t>
              </a:r>
            </a:p>
          </p:txBody>
        </p:sp>
        <p:pic>
          <p:nvPicPr>
            <p:cNvPr id="143" name="Picture 3" descr="F:\PC_WORK\23_secunet\Logos\Logos secunet Produkte\Logos SINA\SINA_Logo_evb.gif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8249" y="1511176"/>
              <a:ext cx="1728192" cy="566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4" name="Picture 4" descr="F:\PC_WORK\23_secunet\Logos\Logos secunet\secunet_PowerPoint.em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0316" y="4973914"/>
              <a:ext cx="3600400" cy="5442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5" name="Rechteck 75"/>
            <p:cNvSpPr/>
            <p:nvPr userDrawn="1"/>
          </p:nvSpPr>
          <p:spPr>
            <a:xfrm>
              <a:off x="1869155" y="5640139"/>
              <a:ext cx="1433085" cy="21544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600">
                  <a:solidFill>
                    <a:schemeClr val="tx2"/>
                  </a:solidFill>
                </a:rPr>
                <a:t>Separation Kernel</a:t>
              </a:r>
            </a:p>
          </p:txBody>
        </p:sp>
        <p:sp>
          <p:nvSpPr>
            <p:cNvPr id="146" name="Rechteck 76"/>
            <p:cNvSpPr/>
            <p:nvPr userDrawn="1"/>
          </p:nvSpPr>
          <p:spPr>
            <a:xfrm>
              <a:off x="6581127" y="3400231"/>
              <a:ext cx="888721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/>
                <a:t>SINA Workflow</a:t>
              </a:r>
            </a:p>
          </p:txBody>
        </p:sp>
        <p:sp>
          <p:nvSpPr>
            <p:cNvPr id="147" name="Rechteck 77"/>
            <p:cNvSpPr/>
            <p:nvPr userDrawn="1"/>
          </p:nvSpPr>
          <p:spPr>
            <a:xfrm>
              <a:off x="8180106" y="1607001"/>
              <a:ext cx="1603003" cy="21544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600">
                  <a:solidFill>
                    <a:schemeClr val="accent4"/>
                  </a:solidFill>
                </a:rPr>
                <a:t>Pentests &amp; Forensik</a:t>
              </a:r>
              <a:endParaRPr lang="de-DE" sz="1600">
                <a:solidFill>
                  <a:schemeClr val="tx2"/>
                </a:solidFill>
              </a:endParaRPr>
            </a:p>
          </p:txBody>
        </p:sp>
        <p:sp>
          <p:nvSpPr>
            <p:cNvPr id="148" name="Rechteck 78"/>
            <p:cNvSpPr/>
            <p:nvPr userDrawn="1"/>
          </p:nvSpPr>
          <p:spPr>
            <a:xfrm rot="5400000">
              <a:off x="4198039" y="3437977"/>
              <a:ext cx="2173049" cy="320943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2400">
                  <a:solidFill>
                    <a:schemeClr val="accent4"/>
                  </a:solidFill>
                </a:rPr>
                <a:t>Financial Services</a:t>
              </a:r>
              <a:endParaRPr lang="de-DE" sz="2400">
                <a:solidFill>
                  <a:schemeClr val="tx2"/>
                </a:solidFill>
              </a:endParaRPr>
            </a:p>
          </p:txBody>
        </p:sp>
        <p:sp>
          <p:nvSpPr>
            <p:cNvPr id="149" name="Rechteck 79"/>
            <p:cNvSpPr/>
            <p:nvPr userDrawn="1"/>
          </p:nvSpPr>
          <p:spPr>
            <a:xfrm>
              <a:off x="8041840" y="1323287"/>
              <a:ext cx="1135279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tx2"/>
                  </a:solidFill>
                </a:rPr>
                <a:t>secunet safe surfer</a:t>
              </a:r>
            </a:p>
          </p:txBody>
        </p:sp>
        <p:sp>
          <p:nvSpPr>
            <p:cNvPr id="150" name="Rechteck 80"/>
            <p:cNvSpPr/>
            <p:nvPr userDrawn="1"/>
          </p:nvSpPr>
          <p:spPr>
            <a:xfrm>
              <a:off x="2019818" y="3924647"/>
              <a:ext cx="646343" cy="16047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200">
                  <a:solidFill>
                    <a:schemeClr val="accent3"/>
                  </a:solidFill>
                </a:rPr>
                <a:t>Smart Grid</a:t>
              </a:r>
            </a:p>
          </p:txBody>
        </p:sp>
        <p:sp>
          <p:nvSpPr>
            <p:cNvPr id="151" name="Rechteck 81"/>
            <p:cNvSpPr/>
            <p:nvPr userDrawn="1"/>
          </p:nvSpPr>
          <p:spPr>
            <a:xfrm>
              <a:off x="2634685" y="5988761"/>
              <a:ext cx="1402628" cy="21544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600"/>
                <a:t>secunet easygate</a:t>
              </a:r>
            </a:p>
          </p:txBody>
        </p:sp>
        <p:sp>
          <p:nvSpPr>
            <p:cNvPr id="152" name="Rechteck 82"/>
            <p:cNvSpPr/>
            <p:nvPr userDrawn="1"/>
          </p:nvSpPr>
          <p:spPr>
            <a:xfrm>
              <a:off x="549538" y="1836415"/>
              <a:ext cx="984244" cy="21544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600">
                  <a:solidFill>
                    <a:schemeClr val="accent4"/>
                  </a:solidFill>
                </a:rPr>
                <a:t>Industrie 4.0</a:t>
              </a:r>
              <a:endParaRPr lang="de-DE" sz="1600">
                <a:solidFill>
                  <a:schemeClr val="tx2"/>
                </a:solidFill>
              </a:endParaRPr>
            </a:p>
          </p:txBody>
        </p:sp>
        <p:sp>
          <p:nvSpPr>
            <p:cNvPr id="153" name="Rechteck 83"/>
            <p:cNvSpPr/>
            <p:nvPr userDrawn="1"/>
          </p:nvSpPr>
          <p:spPr>
            <a:xfrm>
              <a:off x="2440209" y="6829610"/>
              <a:ext cx="3974742" cy="215444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600">
                  <a:solidFill>
                    <a:schemeClr val="tx2"/>
                  </a:solidFill>
                </a:rPr>
                <a:t>Informations- und Telekommunikationstechnologie</a:t>
              </a:r>
            </a:p>
          </p:txBody>
        </p:sp>
        <p:sp>
          <p:nvSpPr>
            <p:cNvPr id="154" name="Rechteck 84"/>
            <p:cNvSpPr/>
            <p:nvPr userDrawn="1"/>
          </p:nvSpPr>
          <p:spPr>
            <a:xfrm rot="5400000">
              <a:off x="3854917" y="6200273"/>
              <a:ext cx="807913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r>
                <a:rPr lang="de-DE" sz="1800">
                  <a:solidFill>
                    <a:schemeClr val="accent4"/>
                  </a:solidFill>
                </a:rPr>
                <a:t>eMobility</a:t>
              </a:r>
              <a:endParaRPr lang="de-DE" sz="180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1780694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_Contact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/>
          <p:cNvSpPr>
            <a:spLocks/>
          </p:cNvSpPr>
          <p:nvPr/>
        </p:nvSpPr>
        <p:spPr bwMode="auto">
          <a:xfrm>
            <a:off x="0" y="629453"/>
            <a:ext cx="13464218" cy="6528618"/>
          </a:xfrm>
          <a:custGeom>
            <a:avLst/>
            <a:gdLst/>
            <a:ahLst/>
            <a:cxnLst/>
            <a:rect l="l" t="t" r="r" b="b"/>
            <a:pathLst>
              <a:path w="10712848" h="6528618">
                <a:moveTo>
                  <a:pt x="0" y="0"/>
                </a:moveTo>
                <a:cubicBezTo>
                  <a:pt x="2882004" y="1338254"/>
                  <a:pt x="6560940" y="2136370"/>
                  <a:pt x="10712848" y="2380431"/>
                </a:cubicBezTo>
                <a:lnTo>
                  <a:pt x="10712848" y="5821264"/>
                </a:lnTo>
                <a:cubicBezTo>
                  <a:pt x="9335024" y="5986559"/>
                  <a:pt x="7824103" y="6220478"/>
                  <a:pt x="6149617" y="6528618"/>
                </a:cubicBezTo>
                <a:lnTo>
                  <a:pt x="0" y="6342552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Freeform 6"/>
          <p:cNvSpPr>
            <a:spLocks/>
          </p:cNvSpPr>
          <p:nvPr/>
        </p:nvSpPr>
        <p:spPr bwMode="auto">
          <a:xfrm flipH="1">
            <a:off x="0" y="2270977"/>
            <a:ext cx="13464218" cy="5290286"/>
          </a:xfrm>
          <a:custGeom>
            <a:avLst/>
            <a:gdLst/>
            <a:ahLst/>
            <a:cxnLst/>
            <a:rect l="l" t="t" r="r" b="b"/>
            <a:pathLst>
              <a:path w="10712848" h="5290286">
                <a:moveTo>
                  <a:pt x="10712848" y="0"/>
                </a:moveTo>
                <a:cubicBezTo>
                  <a:pt x="7195196" y="1072137"/>
                  <a:pt x="4023940" y="1324249"/>
                  <a:pt x="534484" y="1290960"/>
                </a:cubicBezTo>
                <a:lnTo>
                  <a:pt x="0" y="1280524"/>
                </a:lnTo>
                <a:lnTo>
                  <a:pt x="0" y="4109913"/>
                </a:lnTo>
                <a:cubicBezTo>
                  <a:pt x="1724442" y="4448062"/>
                  <a:pt x="3318981" y="4852950"/>
                  <a:pt x="4742573" y="5290286"/>
                </a:cubicBezTo>
                <a:lnTo>
                  <a:pt x="10712848" y="5290286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tx2">
                  <a:lumMod val="75000"/>
                </a:schemeClr>
              </a:gs>
              <a:gs pos="60000">
                <a:schemeClr val="tx2"/>
              </a:gs>
            </a:gsLst>
            <a:lin ang="5520000" scaled="0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14425" y="3996000"/>
            <a:ext cx="5361632" cy="2952000"/>
          </a:xfrm>
          <a:noFill/>
          <a:ln>
            <a:noFill/>
          </a:ln>
          <a:effectLst/>
        </p:spPr>
        <p:txBody>
          <a:bodyPr vert="horz" wrap="square" lIns="0" tIns="0" rIns="0" bIns="0" rtlCol="0">
            <a:noAutofit/>
          </a:bodyPr>
          <a:lstStyle>
            <a:lvl1pPr>
              <a:spcAft>
                <a:spcPts val="600"/>
              </a:spcAft>
              <a:defRPr lang="en-US" smtClean="0">
                <a:solidFill>
                  <a:schemeClr val="bg1"/>
                </a:solidFill>
              </a:defRPr>
            </a:lvl1pPr>
            <a:lvl2pPr marL="0" indent="-288000">
              <a:spcAft>
                <a:spcPts val="600"/>
              </a:spcAft>
              <a:buFontTx/>
              <a:buNone/>
              <a:defRPr lang="en-US" b="1" smtClean="0">
                <a:solidFill>
                  <a:schemeClr val="bg1"/>
                </a:solidFill>
              </a:defRPr>
            </a:lvl2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grpSp>
        <p:nvGrpSpPr>
          <p:cNvPr id="17" name="Gruppieren 6"/>
          <p:cNvGrpSpPr>
            <a:grpSpLocks noChangeAspect="1"/>
          </p:cNvGrpSpPr>
          <p:nvPr userDrawn="1"/>
        </p:nvGrpSpPr>
        <p:grpSpPr>
          <a:xfrm>
            <a:off x="9333619" y="738665"/>
            <a:ext cx="3178800" cy="482616"/>
            <a:chOff x="381000" y="7094538"/>
            <a:chExt cx="1871663" cy="284162"/>
          </a:xfrm>
        </p:grpSpPr>
        <p:sp>
          <p:nvSpPr>
            <p:cNvPr id="18" name="Freeform 8"/>
            <p:cNvSpPr>
              <a:spLocks/>
            </p:cNvSpPr>
            <p:nvPr userDrawn="1"/>
          </p:nvSpPr>
          <p:spPr bwMode="auto">
            <a:xfrm rot="10800000">
              <a:off x="1531938" y="7148513"/>
              <a:ext cx="244475" cy="219075"/>
            </a:xfrm>
            <a:custGeom>
              <a:avLst/>
              <a:gdLst/>
              <a:ahLst/>
              <a:cxnLst>
                <a:cxn ang="0">
                  <a:pos x="99" y="118"/>
                </a:cxn>
                <a:cxn ang="0">
                  <a:pos x="136" y="118"/>
                </a:cxn>
                <a:cxn ang="0">
                  <a:pos x="136" y="0"/>
                </a:cxn>
                <a:cxn ang="0">
                  <a:pos x="98" y="0"/>
                </a:cxn>
                <a:cxn ang="0">
                  <a:pos x="98" y="59"/>
                </a:cxn>
                <a:cxn ang="0">
                  <a:pos x="65" y="92"/>
                </a:cxn>
                <a:cxn ang="0">
                  <a:pos x="39" y="68"/>
                </a:cxn>
                <a:cxn ang="0">
                  <a:pos x="39" y="0"/>
                </a:cxn>
                <a:cxn ang="0">
                  <a:pos x="0" y="0"/>
                </a:cxn>
                <a:cxn ang="0">
                  <a:pos x="0" y="80"/>
                </a:cxn>
                <a:cxn ang="0">
                  <a:pos x="51" y="122"/>
                </a:cxn>
                <a:cxn ang="0">
                  <a:pos x="99" y="102"/>
                </a:cxn>
                <a:cxn ang="0">
                  <a:pos x="99" y="102"/>
                </a:cxn>
                <a:cxn ang="0">
                  <a:pos x="99" y="118"/>
                </a:cxn>
              </a:cxnLst>
              <a:rect l="0" t="0" r="r" b="b"/>
              <a:pathLst>
                <a:path w="136" h="122">
                  <a:moveTo>
                    <a:pt x="99" y="118"/>
                  </a:moveTo>
                  <a:cubicBezTo>
                    <a:pt x="136" y="118"/>
                    <a:pt x="136" y="118"/>
                    <a:pt x="136" y="118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8" y="81"/>
                    <a:pt x="86" y="92"/>
                    <a:pt x="65" y="92"/>
                  </a:cubicBezTo>
                  <a:cubicBezTo>
                    <a:pt x="47" y="92"/>
                    <a:pt x="39" y="84"/>
                    <a:pt x="39" y="6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4"/>
                    <a:pt x="31" y="122"/>
                    <a:pt x="51" y="122"/>
                  </a:cubicBezTo>
                  <a:cubicBezTo>
                    <a:pt x="73" y="122"/>
                    <a:pt x="92" y="112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lnTo>
                    <a:pt x="99" y="118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3" name="Freeform 5"/>
            <p:cNvSpPr>
              <a:spLocks/>
            </p:cNvSpPr>
            <p:nvPr userDrawn="1"/>
          </p:nvSpPr>
          <p:spPr bwMode="auto">
            <a:xfrm>
              <a:off x="381000" y="7151688"/>
              <a:ext cx="255588" cy="227012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70" y="126"/>
                </a:cxn>
                <a:cxn ang="0">
                  <a:pos x="142" y="86"/>
                </a:cxn>
                <a:cxn ang="0">
                  <a:pos x="90" y="50"/>
                </a:cxn>
                <a:cxn ang="0">
                  <a:pos x="63" y="47"/>
                </a:cxn>
                <a:cxn ang="0">
                  <a:pos x="44" y="36"/>
                </a:cxn>
                <a:cxn ang="0">
                  <a:pos x="69" y="24"/>
                </a:cxn>
                <a:cxn ang="0">
                  <a:pos x="95" y="39"/>
                </a:cxn>
                <a:cxn ang="0">
                  <a:pos x="138" y="39"/>
                </a:cxn>
                <a:cxn ang="0">
                  <a:pos x="68" y="0"/>
                </a:cxn>
                <a:cxn ang="0">
                  <a:pos x="4" y="39"/>
                </a:cxn>
                <a:cxn ang="0">
                  <a:pos x="43" y="73"/>
                </a:cxn>
                <a:cxn ang="0">
                  <a:pos x="78" y="77"/>
                </a:cxn>
                <a:cxn ang="0">
                  <a:pos x="100" y="89"/>
                </a:cxn>
                <a:cxn ang="0">
                  <a:pos x="72" y="102"/>
                </a:cxn>
                <a:cxn ang="0">
                  <a:pos x="43" y="85"/>
                </a:cxn>
                <a:cxn ang="0">
                  <a:pos x="0" y="85"/>
                </a:cxn>
              </a:cxnLst>
              <a:rect l="0" t="0" r="r" b="b"/>
              <a:pathLst>
                <a:path w="142" h="126">
                  <a:moveTo>
                    <a:pt x="0" y="85"/>
                  </a:moveTo>
                  <a:cubicBezTo>
                    <a:pt x="2" y="113"/>
                    <a:pt x="25" y="126"/>
                    <a:pt x="70" y="126"/>
                  </a:cubicBezTo>
                  <a:cubicBezTo>
                    <a:pt x="103" y="126"/>
                    <a:pt x="142" y="121"/>
                    <a:pt x="142" y="86"/>
                  </a:cubicBezTo>
                  <a:cubicBezTo>
                    <a:pt x="142" y="66"/>
                    <a:pt x="130" y="54"/>
                    <a:pt x="90" y="50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47" y="46"/>
                    <a:pt x="44" y="42"/>
                    <a:pt x="44" y="36"/>
                  </a:cubicBezTo>
                  <a:cubicBezTo>
                    <a:pt x="44" y="25"/>
                    <a:pt x="59" y="24"/>
                    <a:pt x="69" y="24"/>
                  </a:cubicBezTo>
                  <a:cubicBezTo>
                    <a:pt x="80" y="24"/>
                    <a:pt x="93" y="27"/>
                    <a:pt x="95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5" y="17"/>
                    <a:pt x="123" y="0"/>
                    <a:pt x="68" y="0"/>
                  </a:cubicBezTo>
                  <a:cubicBezTo>
                    <a:pt x="36" y="0"/>
                    <a:pt x="4" y="7"/>
                    <a:pt x="4" y="39"/>
                  </a:cubicBezTo>
                  <a:cubicBezTo>
                    <a:pt x="4" y="62"/>
                    <a:pt x="18" y="69"/>
                    <a:pt x="43" y="73"/>
                  </a:cubicBezTo>
                  <a:cubicBezTo>
                    <a:pt x="78" y="77"/>
                    <a:pt x="78" y="77"/>
                    <a:pt x="78" y="77"/>
                  </a:cubicBezTo>
                  <a:cubicBezTo>
                    <a:pt x="96" y="80"/>
                    <a:pt x="100" y="83"/>
                    <a:pt x="100" y="89"/>
                  </a:cubicBezTo>
                  <a:cubicBezTo>
                    <a:pt x="100" y="98"/>
                    <a:pt x="89" y="102"/>
                    <a:pt x="72" y="102"/>
                  </a:cubicBezTo>
                  <a:cubicBezTo>
                    <a:pt x="52" y="102"/>
                    <a:pt x="45" y="95"/>
                    <a:pt x="43" y="85"/>
                  </a:cubicBez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6" name="Freeform 6"/>
            <p:cNvSpPr>
              <a:spLocks noEditPoints="1"/>
            </p:cNvSpPr>
            <p:nvPr userDrawn="1"/>
          </p:nvSpPr>
          <p:spPr bwMode="auto">
            <a:xfrm>
              <a:off x="657225" y="7151688"/>
              <a:ext cx="274638" cy="227012"/>
            </a:xfrm>
            <a:custGeom>
              <a:avLst/>
              <a:gdLst/>
              <a:ahLst/>
              <a:cxnLst>
                <a:cxn ang="0">
                  <a:pos x="110" y="87"/>
                </a:cxn>
                <a:cxn ang="0">
                  <a:pos x="78" y="102"/>
                </a:cxn>
                <a:cxn ang="0">
                  <a:pos x="40" y="74"/>
                </a:cxn>
                <a:cxn ang="0">
                  <a:pos x="40" y="73"/>
                </a:cxn>
                <a:cxn ang="0">
                  <a:pos x="153" y="73"/>
                </a:cxn>
                <a:cxn ang="0">
                  <a:pos x="153" y="70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8" y="126"/>
                </a:cxn>
                <a:cxn ang="0">
                  <a:pos x="151" y="87"/>
                </a:cxn>
                <a:cxn ang="0">
                  <a:pos x="110" y="87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77" y="24"/>
                </a:cxn>
                <a:cxn ang="0">
                  <a:pos x="113" y="50"/>
                </a:cxn>
                <a:cxn ang="0">
                  <a:pos x="113" y="50"/>
                </a:cxn>
                <a:cxn ang="0">
                  <a:pos x="40" y="50"/>
                </a:cxn>
              </a:cxnLst>
              <a:rect l="0" t="0" r="r" b="b"/>
              <a:pathLst>
                <a:path w="153" h="126">
                  <a:moveTo>
                    <a:pt x="110" y="87"/>
                  </a:moveTo>
                  <a:cubicBezTo>
                    <a:pt x="104" y="97"/>
                    <a:pt x="93" y="102"/>
                    <a:pt x="78" y="102"/>
                  </a:cubicBezTo>
                  <a:cubicBezTo>
                    <a:pt x="52" y="102"/>
                    <a:pt x="40" y="85"/>
                    <a:pt x="40" y="74"/>
                  </a:cubicBezTo>
                  <a:cubicBezTo>
                    <a:pt x="40" y="73"/>
                    <a:pt x="40" y="73"/>
                    <a:pt x="40" y="73"/>
                  </a:cubicBezTo>
                  <a:cubicBezTo>
                    <a:pt x="153" y="73"/>
                    <a:pt x="153" y="73"/>
                    <a:pt x="153" y="73"/>
                  </a:cubicBezTo>
                  <a:cubicBezTo>
                    <a:pt x="153" y="70"/>
                    <a:pt x="153" y="70"/>
                    <a:pt x="153" y="70"/>
                  </a:cubicBezTo>
                  <a:cubicBezTo>
                    <a:pt x="153" y="25"/>
                    <a:pt x="129" y="0"/>
                    <a:pt x="78" y="0"/>
                  </a:cubicBezTo>
                  <a:cubicBezTo>
                    <a:pt x="31" y="0"/>
                    <a:pt x="0" y="19"/>
                    <a:pt x="0" y="63"/>
                  </a:cubicBezTo>
                  <a:cubicBezTo>
                    <a:pt x="0" y="107"/>
                    <a:pt x="31" y="126"/>
                    <a:pt x="78" y="126"/>
                  </a:cubicBezTo>
                  <a:cubicBezTo>
                    <a:pt x="113" y="126"/>
                    <a:pt x="140" y="114"/>
                    <a:pt x="151" y="87"/>
                  </a:cubicBezTo>
                  <a:lnTo>
                    <a:pt x="110" y="87"/>
                  </a:lnTo>
                  <a:close/>
                  <a:moveTo>
                    <a:pt x="40" y="50"/>
                  </a:moveTo>
                  <a:cubicBezTo>
                    <a:pt x="40" y="50"/>
                    <a:pt x="40" y="50"/>
                    <a:pt x="40" y="50"/>
                  </a:cubicBezTo>
                  <a:cubicBezTo>
                    <a:pt x="40" y="47"/>
                    <a:pt x="46" y="24"/>
                    <a:pt x="77" y="24"/>
                  </a:cubicBezTo>
                  <a:cubicBezTo>
                    <a:pt x="105" y="24"/>
                    <a:pt x="113" y="44"/>
                    <a:pt x="113" y="50"/>
                  </a:cubicBezTo>
                  <a:cubicBezTo>
                    <a:pt x="113" y="50"/>
                    <a:pt x="113" y="50"/>
                    <a:pt x="113" y="50"/>
                  </a:cubicBezTo>
                  <a:lnTo>
                    <a:pt x="40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7" name="Freeform 7"/>
            <p:cNvSpPr>
              <a:spLocks/>
            </p:cNvSpPr>
            <p:nvPr userDrawn="1"/>
          </p:nvSpPr>
          <p:spPr bwMode="auto">
            <a:xfrm>
              <a:off x="952500" y="7151688"/>
              <a:ext cx="269875" cy="227012"/>
            </a:xfrm>
            <a:custGeom>
              <a:avLst/>
              <a:gdLst/>
              <a:ahLst/>
              <a:cxnLst>
                <a:cxn ang="0">
                  <a:pos x="150" y="47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5" y="126"/>
                </a:cxn>
                <a:cxn ang="0">
                  <a:pos x="150" y="75"/>
                </a:cxn>
                <a:cxn ang="0">
                  <a:pos x="110" y="75"/>
                </a:cxn>
                <a:cxn ang="0">
                  <a:pos x="78" y="99"/>
                </a:cxn>
                <a:cxn ang="0">
                  <a:pos x="40" y="63"/>
                </a:cxn>
                <a:cxn ang="0">
                  <a:pos x="78" y="27"/>
                </a:cxn>
                <a:cxn ang="0">
                  <a:pos x="110" y="47"/>
                </a:cxn>
                <a:cxn ang="0">
                  <a:pos x="150" y="47"/>
                </a:cxn>
              </a:cxnLst>
              <a:rect l="0" t="0" r="r" b="b"/>
              <a:pathLst>
                <a:path w="150" h="126">
                  <a:moveTo>
                    <a:pt x="150" y="47"/>
                  </a:moveTo>
                  <a:cubicBezTo>
                    <a:pt x="143" y="9"/>
                    <a:pt x="108" y="0"/>
                    <a:pt x="78" y="0"/>
                  </a:cubicBezTo>
                  <a:cubicBezTo>
                    <a:pt x="32" y="0"/>
                    <a:pt x="0" y="19"/>
                    <a:pt x="0" y="63"/>
                  </a:cubicBezTo>
                  <a:cubicBezTo>
                    <a:pt x="0" y="107"/>
                    <a:pt x="30" y="126"/>
                    <a:pt x="75" y="126"/>
                  </a:cubicBezTo>
                  <a:cubicBezTo>
                    <a:pt x="113" y="126"/>
                    <a:pt x="143" y="117"/>
                    <a:pt x="150" y="75"/>
                  </a:cubicBezTo>
                  <a:cubicBezTo>
                    <a:pt x="110" y="75"/>
                    <a:pt x="110" y="75"/>
                    <a:pt x="110" y="75"/>
                  </a:cubicBezTo>
                  <a:cubicBezTo>
                    <a:pt x="108" y="90"/>
                    <a:pt x="95" y="99"/>
                    <a:pt x="78" y="99"/>
                  </a:cubicBezTo>
                  <a:cubicBezTo>
                    <a:pt x="54" y="99"/>
                    <a:pt x="40" y="86"/>
                    <a:pt x="40" y="63"/>
                  </a:cubicBezTo>
                  <a:cubicBezTo>
                    <a:pt x="40" y="40"/>
                    <a:pt x="54" y="27"/>
                    <a:pt x="78" y="27"/>
                  </a:cubicBezTo>
                  <a:cubicBezTo>
                    <a:pt x="94" y="27"/>
                    <a:pt x="106" y="32"/>
                    <a:pt x="110" y="47"/>
                  </a:cubicBezTo>
                  <a:lnTo>
                    <a:pt x="15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>
              <a:off x="1244600" y="7155656"/>
              <a:ext cx="244475" cy="219075"/>
            </a:xfrm>
            <a:custGeom>
              <a:avLst/>
              <a:gdLst/>
              <a:ahLst/>
              <a:cxnLst>
                <a:cxn ang="0">
                  <a:pos x="99" y="118"/>
                </a:cxn>
                <a:cxn ang="0">
                  <a:pos x="136" y="118"/>
                </a:cxn>
                <a:cxn ang="0">
                  <a:pos x="136" y="0"/>
                </a:cxn>
                <a:cxn ang="0">
                  <a:pos x="98" y="0"/>
                </a:cxn>
                <a:cxn ang="0">
                  <a:pos x="98" y="59"/>
                </a:cxn>
                <a:cxn ang="0">
                  <a:pos x="65" y="92"/>
                </a:cxn>
                <a:cxn ang="0">
                  <a:pos x="39" y="68"/>
                </a:cxn>
                <a:cxn ang="0">
                  <a:pos x="39" y="0"/>
                </a:cxn>
                <a:cxn ang="0">
                  <a:pos x="0" y="0"/>
                </a:cxn>
                <a:cxn ang="0">
                  <a:pos x="0" y="80"/>
                </a:cxn>
                <a:cxn ang="0">
                  <a:pos x="51" y="122"/>
                </a:cxn>
                <a:cxn ang="0">
                  <a:pos x="99" y="102"/>
                </a:cxn>
                <a:cxn ang="0">
                  <a:pos x="99" y="102"/>
                </a:cxn>
                <a:cxn ang="0">
                  <a:pos x="99" y="118"/>
                </a:cxn>
              </a:cxnLst>
              <a:rect l="0" t="0" r="r" b="b"/>
              <a:pathLst>
                <a:path w="136" h="122">
                  <a:moveTo>
                    <a:pt x="99" y="118"/>
                  </a:moveTo>
                  <a:cubicBezTo>
                    <a:pt x="136" y="118"/>
                    <a:pt x="136" y="118"/>
                    <a:pt x="136" y="118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8" y="81"/>
                    <a:pt x="86" y="92"/>
                    <a:pt x="65" y="92"/>
                  </a:cubicBezTo>
                  <a:cubicBezTo>
                    <a:pt x="47" y="92"/>
                    <a:pt x="39" y="84"/>
                    <a:pt x="39" y="6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4"/>
                    <a:pt x="31" y="122"/>
                    <a:pt x="51" y="122"/>
                  </a:cubicBezTo>
                  <a:cubicBezTo>
                    <a:pt x="73" y="122"/>
                    <a:pt x="92" y="112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lnTo>
                    <a:pt x="99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1801813" y="7151688"/>
              <a:ext cx="274638" cy="227012"/>
            </a:xfrm>
            <a:custGeom>
              <a:avLst/>
              <a:gdLst/>
              <a:ahLst/>
              <a:cxnLst>
                <a:cxn ang="0">
                  <a:pos x="110" y="87"/>
                </a:cxn>
                <a:cxn ang="0">
                  <a:pos x="78" y="102"/>
                </a:cxn>
                <a:cxn ang="0">
                  <a:pos x="40" y="74"/>
                </a:cxn>
                <a:cxn ang="0">
                  <a:pos x="40" y="73"/>
                </a:cxn>
                <a:cxn ang="0">
                  <a:pos x="153" y="73"/>
                </a:cxn>
                <a:cxn ang="0">
                  <a:pos x="153" y="70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8" y="126"/>
                </a:cxn>
                <a:cxn ang="0">
                  <a:pos x="151" y="87"/>
                </a:cxn>
                <a:cxn ang="0">
                  <a:pos x="110" y="87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77" y="24"/>
                </a:cxn>
                <a:cxn ang="0">
                  <a:pos x="113" y="50"/>
                </a:cxn>
                <a:cxn ang="0">
                  <a:pos x="113" y="50"/>
                </a:cxn>
                <a:cxn ang="0">
                  <a:pos x="40" y="50"/>
                </a:cxn>
              </a:cxnLst>
              <a:rect l="0" t="0" r="r" b="b"/>
              <a:pathLst>
                <a:path w="153" h="126">
                  <a:moveTo>
                    <a:pt x="110" y="87"/>
                  </a:moveTo>
                  <a:cubicBezTo>
                    <a:pt x="104" y="97"/>
                    <a:pt x="93" y="102"/>
                    <a:pt x="78" y="102"/>
                  </a:cubicBezTo>
                  <a:cubicBezTo>
                    <a:pt x="52" y="102"/>
                    <a:pt x="40" y="85"/>
                    <a:pt x="40" y="74"/>
                  </a:cubicBezTo>
                  <a:cubicBezTo>
                    <a:pt x="40" y="73"/>
                    <a:pt x="40" y="73"/>
                    <a:pt x="40" y="73"/>
                  </a:cubicBezTo>
                  <a:cubicBezTo>
                    <a:pt x="153" y="73"/>
                    <a:pt x="153" y="73"/>
                    <a:pt x="153" y="73"/>
                  </a:cubicBezTo>
                  <a:cubicBezTo>
                    <a:pt x="153" y="70"/>
                    <a:pt x="153" y="70"/>
                    <a:pt x="153" y="70"/>
                  </a:cubicBezTo>
                  <a:cubicBezTo>
                    <a:pt x="153" y="25"/>
                    <a:pt x="129" y="0"/>
                    <a:pt x="78" y="0"/>
                  </a:cubicBezTo>
                  <a:cubicBezTo>
                    <a:pt x="31" y="0"/>
                    <a:pt x="0" y="19"/>
                    <a:pt x="0" y="63"/>
                  </a:cubicBezTo>
                  <a:cubicBezTo>
                    <a:pt x="0" y="107"/>
                    <a:pt x="31" y="126"/>
                    <a:pt x="78" y="126"/>
                  </a:cubicBezTo>
                  <a:cubicBezTo>
                    <a:pt x="113" y="126"/>
                    <a:pt x="140" y="114"/>
                    <a:pt x="151" y="87"/>
                  </a:cubicBezTo>
                  <a:lnTo>
                    <a:pt x="110" y="87"/>
                  </a:lnTo>
                  <a:close/>
                  <a:moveTo>
                    <a:pt x="40" y="50"/>
                  </a:moveTo>
                  <a:cubicBezTo>
                    <a:pt x="40" y="50"/>
                    <a:pt x="40" y="50"/>
                    <a:pt x="40" y="50"/>
                  </a:cubicBezTo>
                  <a:cubicBezTo>
                    <a:pt x="40" y="47"/>
                    <a:pt x="46" y="24"/>
                    <a:pt x="77" y="24"/>
                  </a:cubicBezTo>
                  <a:cubicBezTo>
                    <a:pt x="105" y="24"/>
                    <a:pt x="113" y="44"/>
                    <a:pt x="113" y="50"/>
                  </a:cubicBezTo>
                  <a:cubicBezTo>
                    <a:pt x="113" y="50"/>
                    <a:pt x="113" y="50"/>
                    <a:pt x="113" y="50"/>
                  </a:cubicBezTo>
                  <a:lnTo>
                    <a:pt x="40" y="5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CA1001"/>
                </a:solidFill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2082800" y="7094538"/>
              <a:ext cx="169863" cy="280987"/>
            </a:xfrm>
            <a:custGeom>
              <a:avLst/>
              <a:gdLst/>
              <a:ahLst/>
              <a:cxnLst>
                <a:cxn ang="0">
                  <a:pos x="24" y="36"/>
                </a:cxn>
                <a:cxn ang="0">
                  <a:pos x="0" y="36"/>
                </a:cxn>
                <a:cxn ang="0">
                  <a:pos x="0" y="62"/>
                </a:cxn>
                <a:cxn ang="0">
                  <a:pos x="24" y="62"/>
                </a:cxn>
                <a:cxn ang="0">
                  <a:pos x="24" y="121"/>
                </a:cxn>
                <a:cxn ang="0">
                  <a:pos x="64" y="156"/>
                </a:cxn>
                <a:cxn ang="0">
                  <a:pos x="95" y="154"/>
                </a:cxn>
                <a:cxn ang="0">
                  <a:pos x="95" y="128"/>
                </a:cxn>
                <a:cxn ang="0">
                  <a:pos x="76" y="129"/>
                </a:cxn>
                <a:cxn ang="0">
                  <a:pos x="63" y="117"/>
                </a:cxn>
                <a:cxn ang="0">
                  <a:pos x="63" y="62"/>
                </a:cxn>
                <a:cxn ang="0">
                  <a:pos x="94" y="62"/>
                </a:cxn>
                <a:cxn ang="0">
                  <a:pos x="94" y="36"/>
                </a:cxn>
                <a:cxn ang="0">
                  <a:pos x="63" y="36"/>
                </a:cxn>
                <a:cxn ang="0">
                  <a:pos x="63" y="0"/>
                </a:cxn>
                <a:cxn ang="0">
                  <a:pos x="24" y="0"/>
                </a:cxn>
                <a:cxn ang="0">
                  <a:pos x="24" y="36"/>
                </a:cxn>
              </a:cxnLst>
              <a:rect l="0" t="0" r="r" b="b"/>
              <a:pathLst>
                <a:path w="95" h="156">
                  <a:moveTo>
                    <a:pt x="24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4" y="121"/>
                    <a:pt x="24" y="121"/>
                    <a:pt x="24" y="121"/>
                  </a:cubicBezTo>
                  <a:cubicBezTo>
                    <a:pt x="24" y="143"/>
                    <a:pt x="28" y="156"/>
                    <a:pt x="64" y="156"/>
                  </a:cubicBezTo>
                  <a:cubicBezTo>
                    <a:pt x="73" y="156"/>
                    <a:pt x="87" y="155"/>
                    <a:pt x="95" y="154"/>
                  </a:cubicBezTo>
                  <a:cubicBezTo>
                    <a:pt x="95" y="128"/>
                    <a:pt x="95" y="128"/>
                    <a:pt x="95" y="128"/>
                  </a:cubicBezTo>
                  <a:cubicBezTo>
                    <a:pt x="89" y="129"/>
                    <a:pt x="83" y="129"/>
                    <a:pt x="76" y="129"/>
                  </a:cubicBezTo>
                  <a:cubicBezTo>
                    <a:pt x="66" y="129"/>
                    <a:pt x="63" y="126"/>
                    <a:pt x="63" y="117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4" y="36"/>
                    <a:pt x="94" y="36"/>
                    <a:pt x="94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3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rgbClr val="CA100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537676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spaltig mit 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452458" y="1476000"/>
            <a:ext cx="12533099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6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9017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452458" y="1476000"/>
            <a:ext cx="6040320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6945237" y="1476000"/>
            <a:ext cx="6040320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6745696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spaltig mit 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452458" y="1476000"/>
            <a:ext cx="6040320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 marL="288000" indent="-288000">
              <a:buClr>
                <a:schemeClr val="tx2"/>
              </a:buClr>
              <a:buFont typeface="Wingdings" panose="05000000000000000000" pitchFamily="2" charset="2"/>
              <a:buChar char=""/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6945237" y="1476000"/>
            <a:ext cx="6040320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 marL="288000" indent="-288000">
              <a:buClr>
                <a:schemeClr val="tx2"/>
              </a:buClr>
              <a:buFont typeface="Wingdings" panose="05000000000000000000" pitchFamily="2" charset="2"/>
              <a:buChar char=""/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6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65113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Boxen mit Kop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452458" y="2196000"/>
            <a:ext cx="6040320" cy="4572000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6945237" y="2196000"/>
            <a:ext cx="6040320" cy="4572000"/>
          </a:xfrm>
          <a:prstGeom prst="rect">
            <a:avLst/>
          </a:prstGeom>
          <a:ln w="12700">
            <a:solidFill>
              <a:schemeClr val="accent3"/>
            </a:solidFill>
          </a:ln>
        </p:spPr>
        <p:txBody>
          <a:bodyPr vert="horz" lIns="108000" tIns="108000" rIns="108000" bIns="10800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2458" y="1476000"/>
            <a:ext cx="6040320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tIns="0" rIns="108000" anchor="ctr" anchorCtr="0"/>
          <a:lstStyle>
            <a:lvl1pPr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945237" y="1476000"/>
            <a:ext cx="6040320" cy="720000"/>
          </a:xfrm>
          <a:prstGeom prst="round2SameRect">
            <a:avLst/>
          </a:prstGeom>
          <a:solidFill>
            <a:schemeClr val="bg2"/>
          </a:solidFill>
          <a:ln w="12700">
            <a:solidFill>
              <a:schemeClr val="accent3"/>
            </a:solidFill>
          </a:ln>
        </p:spPr>
        <p:txBody>
          <a:bodyPr lIns="108000" tIns="0" rIns="108000" anchor="ctr" anchorCtr="0"/>
          <a:lstStyle>
            <a:lvl1pPr>
              <a:defRPr b="1">
                <a:solidFill>
                  <a:schemeClr val="accent5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8240130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452459" y="1476000"/>
            <a:ext cx="3936388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4750814" y="1476000"/>
            <a:ext cx="3936388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9049169" y="1476000"/>
            <a:ext cx="3936388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811111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spaltig mit 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>
          <a:xfrm>
            <a:off x="452459" y="1476000"/>
            <a:ext cx="3936388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 marL="288000" indent="-288000">
              <a:buFont typeface="Wingdings" panose="05000000000000000000" pitchFamily="2" charset="2"/>
              <a:buChar char=""/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4750814" y="1476000"/>
            <a:ext cx="3936388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9049169" y="1476000"/>
            <a:ext cx="3936388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0" y="6984000"/>
            <a:ext cx="13438015" cy="0"/>
          </a:xfrm>
          <a:prstGeom prst="line">
            <a:avLst/>
          </a:prstGeom>
          <a:noFill/>
          <a:ln w="12700">
            <a:solidFill>
              <a:schemeClr val="accent3"/>
            </a:solidFill>
            <a:round/>
            <a:headEnd/>
            <a:tailEnd/>
          </a:ln>
          <a:effectLst/>
        </p:spPr>
        <p:txBody>
          <a:bodyPr lIns="99569" tIns="49785" rIns="99569" bIns="49785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34572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emf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ags" Target="../tags/tag3.xml"/><Relationship Id="rId40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vmlDrawing" Target="../drawings/vmlDrawing1.v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36"/>
            </p:custDataLst>
            <p:extLst>
              <p:ext uri="{D42A27DB-BD31-4B8C-83A1-F6EECF244321}">
                <p14:modId xmlns:p14="http://schemas.microsoft.com/office/powerpoint/2010/main" val="7904347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think-cell Folie" r:id="rId38" imgW="360" imgH="360" progId="TCLayout.ActiveDocument.1">
                  <p:embed/>
                </p:oleObj>
              </mc:Choice>
              <mc:Fallback>
                <p:oleObj name="think-cell Folie" r:id="rId38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/>
          <p:cNvSpPr/>
          <p:nvPr userDrawn="1">
            <p:custDataLst>
              <p:tags r:id="rId3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de-DE" sz="2800" b="1" i="0" baseline="0" dirty="0"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2458" y="619200"/>
            <a:ext cx="12533099" cy="46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 algn="l" fontAlgn="base">
              <a:spcAft>
                <a:spcPct val="0"/>
              </a:spcAft>
            </a:pPr>
            <a:r>
              <a:rPr lang="de-DE"/>
              <a:t>Titelmasterformat durch Klicken bearbeiten</a:t>
            </a:r>
          </a:p>
        </p:txBody>
      </p:sp>
      <p:sp>
        <p:nvSpPr>
          <p:cNvPr id="24" name="Textplatzhalter 23"/>
          <p:cNvSpPr>
            <a:spLocks noGrp="1"/>
          </p:cNvSpPr>
          <p:nvPr>
            <p:ph type="body" idx="1"/>
          </p:nvPr>
        </p:nvSpPr>
        <p:spPr>
          <a:xfrm>
            <a:off x="452458" y="1476000"/>
            <a:ext cx="12533099" cy="529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  <a:br>
              <a:rPr lang="de-DE" dirty="0"/>
            </a:br>
            <a:endParaRPr lang="de-DE" dirty="0"/>
          </a:p>
          <a:p>
            <a:pPr lvl="1"/>
            <a:r>
              <a:rPr lang="de-DE" dirty="0"/>
              <a:t>Zweite Ebene</a:t>
            </a:r>
            <a:br>
              <a:rPr lang="de-DE" dirty="0"/>
            </a:br>
            <a:endParaRPr lang="de-DE" dirty="0"/>
          </a:p>
          <a:p>
            <a:pPr lvl="2"/>
            <a:r>
              <a:rPr lang="de-DE" dirty="0"/>
              <a:t>Dritte Ebene</a:t>
            </a:r>
            <a:br>
              <a:rPr lang="de-DE" dirty="0"/>
            </a:br>
            <a:endParaRPr lang="de-DE" dirty="0"/>
          </a:p>
          <a:p>
            <a:pPr lvl="3"/>
            <a:r>
              <a:rPr lang="de-DE" dirty="0"/>
              <a:t>Vierte Ebene</a:t>
            </a:r>
            <a:br>
              <a:rPr lang="de-DE" dirty="0"/>
            </a:br>
            <a:endParaRPr lang="de-DE" dirty="0"/>
          </a:p>
          <a:p>
            <a:pPr lvl="4"/>
            <a:r>
              <a:rPr lang="de-DE" dirty="0"/>
              <a:t>Fünfte Ebene</a:t>
            </a:r>
            <a:br>
              <a:rPr lang="de-DE" dirty="0"/>
            </a:br>
            <a:endParaRPr lang="de-DE" dirty="0"/>
          </a:p>
        </p:txBody>
      </p:sp>
      <p:sp>
        <p:nvSpPr>
          <p:cNvPr id="23" name="Datumsplatzhalter 4"/>
          <p:cNvSpPr txBox="1">
            <a:spLocks/>
          </p:cNvSpPr>
          <p:nvPr/>
        </p:nvSpPr>
        <p:spPr>
          <a:xfrm>
            <a:off x="1602000" y="7132504"/>
            <a:ext cx="1087246" cy="216557"/>
          </a:xfrm>
          <a:prstGeom prst="rect">
            <a:avLst/>
          </a:prstGeom>
          <a:noFill/>
        </p:spPr>
        <p:txBody>
          <a:bodyPr wrap="square" lIns="72000" tIns="0" rIns="0" bIns="0" rtlCol="0" anchor="b" anchorCtr="0">
            <a:noAutofit/>
          </a:bodyPr>
          <a:lstStyle>
            <a:defPPr>
              <a:defRPr lang="de-DE"/>
            </a:defPPr>
            <a:lvl1pPr marL="0" algn="l" defTabSz="1043056" rtl="0" eaLnBrk="1" latinLnBrk="0" hangingPunct="1">
              <a:defRPr lang="de-DE" sz="1000" b="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5BE05433-DA4B-426E-ADEB-9DB0D6B454B4}" type="datetime1">
              <a:rPr lang="de-DE" sz="1000" smtClean="0">
                <a:solidFill>
                  <a:schemeClr val="accent4"/>
                </a:solidFill>
                <a:latin typeface="+mn-lt"/>
              </a:rPr>
              <a:pPr marL="0" indent="0" algn="l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26.09.2019</a:t>
            </a:fld>
            <a:endParaRPr lang="de-DE" sz="1000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25" name="Fußzeilenplatzhalter 5"/>
          <p:cNvSpPr txBox="1">
            <a:spLocks/>
          </p:cNvSpPr>
          <p:nvPr/>
        </p:nvSpPr>
        <p:spPr>
          <a:xfrm>
            <a:off x="2844000" y="7132504"/>
            <a:ext cx="4648167" cy="216557"/>
          </a:xfrm>
          <a:prstGeom prst="rect">
            <a:avLst/>
          </a:prstGeom>
          <a:noFill/>
        </p:spPr>
        <p:txBody>
          <a:bodyPr wrap="square" lIns="72000" tIns="0" rIns="0" bIns="0" rtlCol="0" anchor="b" anchorCtr="0">
            <a:noAutofit/>
          </a:bodyPr>
          <a:lstStyle>
            <a:defPPr>
              <a:defRPr lang="de-DE"/>
            </a:defPPr>
            <a:lvl1pPr marL="0" algn="l" defTabSz="1043056" rtl="0" eaLnBrk="1" latinLnBrk="0" hangingPunct="1">
              <a:defRPr lang="de-DE" sz="1000" b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sz="1000" dirty="0">
                <a:solidFill>
                  <a:schemeClr val="accent4"/>
                </a:solidFill>
                <a:latin typeface="+mn-lt"/>
              </a:rPr>
              <a:t>Innovationstransfer – Erfolgsfaktor in der Digitalisierung</a:t>
            </a:r>
          </a:p>
        </p:txBody>
      </p:sp>
      <p:sp>
        <p:nvSpPr>
          <p:cNvPr id="26" name="Foliennummernplatzhalter 7"/>
          <p:cNvSpPr txBox="1">
            <a:spLocks/>
          </p:cNvSpPr>
          <p:nvPr/>
        </p:nvSpPr>
        <p:spPr>
          <a:xfrm>
            <a:off x="452457" y="7132504"/>
            <a:ext cx="1085855" cy="216557"/>
          </a:xfrm>
          <a:prstGeom prst="rect">
            <a:avLst/>
          </a:prstGeom>
          <a:noFill/>
        </p:spPr>
        <p:txBody>
          <a:bodyPr wrap="square" lIns="72000" tIns="0" rIns="0" bIns="0" rtlCol="0" anchor="b" anchorCtr="0">
            <a:noAutofit/>
          </a:bodyPr>
          <a:lstStyle>
            <a:defPPr>
              <a:defRPr lang="de-DE"/>
            </a:defPPr>
            <a:lvl1pPr marL="0" algn="l" defTabSz="1043056" rtl="0" eaLnBrk="1" latinLnBrk="0" hangingPunct="1">
              <a:defRPr lang="de-DE" sz="1000" b="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sz="1000" dirty="0">
                <a:solidFill>
                  <a:schemeClr val="accent4"/>
                </a:solidFill>
                <a:latin typeface="+mn-lt"/>
              </a:rPr>
              <a:t>Seite </a:t>
            </a:r>
            <a:fld id="{1AD9A3D2-CB97-47D2-85FD-94D5611D2E46}" type="slidenum">
              <a:rPr lang="de-DE" sz="1000" smtClean="0">
                <a:solidFill>
                  <a:schemeClr val="accent4"/>
                </a:solidFill>
                <a:latin typeface="+mn-lt"/>
              </a:rPr>
              <a:pPr marL="0" indent="0" algn="l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sz="1000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52457" y="7178869"/>
            <a:ext cx="22623" cy="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>
              <a:latin typeface="+mn-lt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1602000" y="7178869"/>
            <a:ext cx="22623" cy="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>
              <a:latin typeface="+mn-lt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2844000" y="7178869"/>
            <a:ext cx="22623" cy="1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>
              <a:latin typeface="+mn-lt"/>
            </a:endParaRPr>
          </a:p>
        </p:txBody>
      </p:sp>
      <p:sp>
        <p:nvSpPr>
          <p:cNvPr id="22" name="Picture Placeholder 5"/>
          <p:cNvSpPr txBox="1">
            <a:spLocks/>
          </p:cNvSpPr>
          <p:nvPr/>
        </p:nvSpPr>
        <p:spPr>
          <a:xfrm>
            <a:off x="-21743" y="1188000"/>
            <a:ext cx="13483261" cy="144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 algn="ctr" defTabSz="1043056" rtl="0" eaLnBrk="1" latinLnBrk="0" hangingPunct="1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 lang="de-DE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00" indent="-288000" algn="l" defTabSz="1043056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n"/>
              <a:defRPr lang="de-DE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6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40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4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40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2000" indent="-288000" algn="l" defTabSz="1043056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Tx/>
              <a:buBlip>
                <a:blip r:embed="rId40"/>
              </a:buBlip>
              <a:defRPr lang="de-DE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  </a:t>
            </a:r>
            <a:endParaRPr lang="en-GB" dirty="0"/>
          </a:p>
        </p:txBody>
      </p:sp>
      <p:grpSp>
        <p:nvGrpSpPr>
          <p:cNvPr id="20" name="Gruppieren 19"/>
          <p:cNvGrpSpPr/>
          <p:nvPr/>
        </p:nvGrpSpPr>
        <p:grpSpPr>
          <a:xfrm>
            <a:off x="11434714" y="7092001"/>
            <a:ext cx="1558132" cy="236561"/>
            <a:chOff x="381000" y="7094538"/>
            <a:chExt cx="1871663" cy="284162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 rot="10800000">
              <a:off x="1531938" y="7148513"/>
              <a:ext cx="244475" cy="219075"/>
            </a:xfrm>
            <a:custGeom>
              <a:avLst/>
              <a:gdLst/>
              <a:ahLst/>
              <a:cxnLst>
                <a:cxn ang="0">
                  <a:pos x="99" y="118"/>
                </a:cxn>
                <a:cxn ang="0">
                  <a:pos x="136" y="118"/>
                </a:cxn>
                <a:cxn ang="0">
                  <a:pos x="136" y="0"/>
                </a:cxn>
                <a:cxn ang="0">
                  <a:pos x="98" y="0"/>
                </a:cxn>
                <a:cxn ang="0">
                  <a:pos x="98" y="59"/>
                </a:cxn>
                <a:cxn ang="0">
                  <a:pos x="65" y="92"/>
                </a:cxn>
                <a:cxn ang="0">
                  <a:pos x="39" y="68"/>
                </a:cxn>
                <a:cxn ang="0">
                  <a:pos x="39" y="0"/>
                </a:cxn>
                <a:cxn ang="0">
                  <a:pos x="0" y="0"/>
                </a:cxn>
                <a:cxn ang="0">
                  <a:pos x="0" y="80"/>
                </a:cxn>
                <a:cxn ang="0">
                  <a:pos x="51" y="122"/>
                </a:cxn>
                <a:cxn ang="0">
                  <a:pos x="99" y="102"/>
                </a:cxn>
                <a:cxn ang="0">
                  <a:pos x="99" y="102"/>
                </a:cxn>
                <a:cxn ang="0">
                  <a:pos x="99" y="118"/>
                </a:cxn>
              </a:cxnLst>
              <a:rect l="0" t="0" r="r" b="b"/>
              <a:pathLst>
                <a:path w="136" h="122">
                  <a:moveTo>
                    <a:pt x="99" y="118"/>
                  </a:moveTo>
                  <a:cubicBezTo>
                    <a:pt x="136" y="118"/>
                    <a:pt x="136" y="118"/>
                    <a:pt x="136" y="118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8" y="81"/>
                    <a:pt x="86" y="92"/>
                    <a:pt x="65" y="92"/>
                  </a:cubicBezTo>
                  <a:cubicBezTo>
                    <a:pt x="47" y="92"/>
                    <a:pt x="39" y="84"/>
                    <a:pt x="39" y="6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4"/>
                    <a:pt x="31" y="122"/>
                    <a:pt x="51" y="122"/>
                  </a:cubicBezTo>
                  <a:cubicBezTo>
                    <a:pt x="73" y="122"/>
                    <a:pt x="92" y="112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lnTo>
                    <a:pt x="99" y="118"/>
                  </a:lnTo>
                  <a:close/>
                </a:path>
              </a:pathLst>
            </a:custGeom>
            <a:solidFill>
              <a:srgbClr val="E2003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Freeform 5"/>
            <p:cNvSpPr>
              <a:spLocks/>
            </p:cNvSpPr>
            <p:nvPr userDrawn="1"/>
          </p:nvSpPr>
          <p:spPr bwMode="auto">
            <a:xfrm>
              <a:off x="381000" y="7151688"/>
              <a:ext cx="255588" cy="227012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70" y="126"/>
                </a:cxn>
                <a:cxn ang="0">
                  <a:pos x="142" y="86"/>
                </a:cxn>
                <a:cxn ang="0">
                  <a:pos x="90" y="50"/>
                </a:cxn>
                <a:cxn ang="0">
                  <a:pos x="63" y="47"/>
                </a:cxn>
                <a:cxn ang="0">
                  <a:pos x="44" y="36"/>
                </a:cxn>
                <a:cxn ang="0">
                  <a:pos x="69" y="24"/>
                </a:cxn>
                <a:cxn ang="0">
                  <a:pos x="95" y="39"/>
                </a:cxn>
                <a:cxn ang="0">
                  <a:pos x="138" y="39"/>
                </a:cxn>
                <a:cxn ang="0">
                  <a:pos x="68" y="0"/>
                </a:cxn>
                <a:cxn ang="0">
                  <a:pos x="4" y="39"/>
                </a:cxn>
                <a:cxn ang="0">
                  <a:pos x="43" y="73"/>
                </a:cxn>
                <a:cxn ang="0">
                  <a:pos x="78" y="77"/>
                </a:cxn>
                <a:cxn ang="0">
                  <a:pos x="100" y="89"/>
                </a:cxn>
                <a:cxn ang="0">
                  <a:pos x="72" y="102"/>
                </a:cxn>
                <a:cxn ang="0">
                  <a:pos x="43" y="85"/>
                </a:cxn>
                <a:cxn ang="0">
                  <a:pos x="0" y="85"/>
                </a:cxn>
              </a:cxnLst>
              <a:rect l="0" t="0" r="r" b="b"/>
              <a:pathLst>
                <a:path w="142" h="126">
                  <a:moveTo>
                    <a:pt x="0" y="85"/>
                  </a:moveTo>
                  <a:cubicBezTo>
                    <a:pt x="2" y="113"/>
                    <a:pt x="25" y="126"/>
                    <a:pt x="70" y="126"/>
                  </a:cubicBezTo>
                  <a:cubicBezTo>
                    <a:pt x="103" y="126"/>
                    <a:pt x="142" y="121"/>
                    <a:pt x="142" y="86"/>
                  </a:cubicBezTo>
                  <a:cubicBezTo>
                    <a:pt x="142" y="66"/>
                    <a:pt x="130" y="54"/>
                    <a:pt x="90" y="50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47" y="46"/>
                    <a:pt x="44" y="42"/>
                    <a:pt x="44" y="36"/>
                  </a:cubicBezTo>
                  <a:cubicBezTo>
                    <a:pt x="44" y="25"/>
                    <a:pt x="59" y="24"/>
                    <a:pt x="69" y="24"/>
                  </a:cubicBezTo>
                  <a:cubicBezTo>
                    <a:pt x="80" y="24"/>
                    <a:pt x="93" y="27"/>
                    <a:pt x="95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5" y="17"/>
                    <a:pt x="123" y="0"/>
                    <a:pt x="68" y="0"/>
                  </a:cubicBezTo>
                  <a:cubicBezTo>
                    <a:pt x="36" y="0"/>
                    <a:pt x="4" y="7"/>
                    <a:pt x="4" y="39"/>
                  </a:cubicBezTo>
                  <a:cubicBezTo>
                    <a:pt x="4" y="62"/>
                    <a:pt x="18" y="69"/>
                    <a:pt x="43" y="73"/>
                  </a:cubicBezTo>
                  <a:cubicBezTo>
                    <a:pt x="78" y="77"/>
                    <a:pt x="78" y="77"/>
                    <a:pt x="78" y="77"/>
                  </a:cubicBezTo>
                  <a:cubicBezTo>
                    <a:pt x="96" y="80"/>
                    <a:pt x="100" y="83"/>
                    <a:pt x="100" y="89"/>
                  </a:cubicBezTo>
                  <a:cubicBezTo>
                    <a:pt x="100" y="98"/>
                    <a:pt x="89" y="102"/>
                    <a:pt x="72" y="102"/>
                  </a:cubicBezTo>
                  <a:cubicBezTo>
                    <a:pt x="52" y="102"/>
                    <a:pt x="45" y="95"/>
                    <a:pt x="43" y="85"/>
                  </a:cubicBez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6"/>
            <p:cNvSpPr>
              <a:spLocks noEditPoints="1"/>
            </p:cNvSpPr>
            <p:nvPr userDrawn="1"/>
          </p:nvSpPr>
          <p:spPr bwMode="auto">
            <a:xfrm>
              <a:off x="657225" y="7151688"/>
              <a:ext cx="274638" cy="227012"/>
            </a:xfrm>
            <a:custGeom>
              <a:avLst/>
              <a:gdLst/>
              <a:ahLst/>
              <a:cxnLst>
                <a:cxn ang="0">
                  <a:pos x="110" y="87"/>
                </a:cxn>
                <a:cxn ang="0">
                  <a:pos x="78" y="102"/>
                </a:cxn>
                <a:cxn ang="0">
                  <a:pos x="40" y="74"/>
                </a:cxn>
                <a:cxn ang="0">
                  <a:pos x="40" y="73"/>
                </a:cxn>
                <a:cxn ang="0">
                  <a:pos x="153" y="73"/>
                </a:cxn>
                <a:cxn ang="0">
                  <a:pos x="153" y="70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8" y="126"/>
                </a:cxn>
                <a:cxn ang="0">
                  <a:pos x="151" y="87"/>
                </a:cxn>
                <a:cxn ang="0">
                  <a:pos x="110" y="87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77" y="24"/>
                </a:cxn>
                <a:cxn ang="0">
                  <a:pos x="113" y="50"/>
                </a:cxn>
                <a:cxn ang="0">
                  <a:pos x="113" y="50"/>
                </a:cxn>
                <a:cxn ang="0">
                  <a:pos x="40" y="50"/>
                </a:cxn>
              </a:cxnLst>
              <a:rect l="0" t="0" r="r" b="b"/>
              <a:pathLst>
                <a:path w="153" h="126">
                  <a:moveTo>
                    <a:pt x="110" y="87"/>
                  </a:moveTo>
                  <a:cubicBezTo>
                    <a:pt x="104" y="97"/>
                    <a:pt x="93" y="102"/>
                    <a:pt x="78" y="102"/>
                  </a:cubicBezTo>
                  <a:cubicBezTo>
                    <a:pt x="52" y="102"/>
                    <a:pt x="40" y="85"/>
                    <a:pt x="40" y="74"/>
                  </a:cubicBezTo>
                  <a:cubicBezTo>
                    <a:pt x="40" y="73"/>
                    <a:pt x="40" y="73"/>
                    <a:pt x="40" y="73"/>
                  </a:cubicBezTo>
                  <a:cubicBezTo>
                    <a:pt x="153" y="73"/>
                    <a:pt x="153" y="73"/>
                    <a:pt x="153" y="73"/>
                  </a:cubicBezTo>
                  <a:cubicBezTo>
                    <a:pt x="153" y="70"/>
                    <a:pt x="153" y="70"/>
                    <a:pt x="153" y="70"/>
                  </a:cubicBezTo>
                  <a:cubicBezTo>
                    <a:pt x="153" y="25"/>
                    <a:pt x="129" y="0"/>
                    <a:pt x="78" y="0"/>
                  </a:cubicBezTo>
                  <a:cubicBezTo>
                    <a:pt x="31" y="0"/>
                    <a:pt x="0" y="19"/>
                    <a:pt x="0" y="63"/>
                  </a:cubicBezTo>
                  <a:cubicBezTo>
                    <a:pt x="0" y="107"/>
                    <a:pt x="31" y="126"/>
                    <a:pt x="78" y="126"/>
                  </a:cubicBezTo>
                  <a:cubicBezTo>
                    <a:pt x="113" y="126"/>
                    <a:pt x="140" y="114"/>
                    <a:pt x="151" y="87"/>
                  </a:cubicBezTo>
                  <a:lnTo>
                    <a:pt x="110" y="87"/>
                  </a:lnTo>
                  <a:close/>
                  <a:moveTo>
                    <a:pt x="40" y="50"/>
                  </a:moveTo>
                  <a:cubicBezTo>
                    <a:pt x="40" y="50"/>
                    <a:pt x="40" y="50"/>
                    <a:pt x="40" y="50"/>
                  </a:cubicBezTo>
                  <a:cubicBezTo>
                    <a:pt x="40" y="47"/>
                    <a:pt x="46" y="24"/>
                    <a:pt x="77" y="24"/>
                  </a:cubicBezTo>
                  <a:cubicBezTo>
                    <a:pt x="105" y="24"/>
                    <a:pt x="113" y="44"/>
                    <a:pt x="113" y="50"/>
                  </a:cubicBezTo>
                  <a:cubicBezTo>
                    <a:pt x="113" y="50"/>
                    <a:pt x="113" y="50"/>
                    <a:pt x="113" y="50"/>
                  </a:cubicBezTo>
                  <a:lnTo>
                    <a:pt x="40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7"/>
            <p:cNvSpPr>
              <a:spLocks/>
            </p:cNvSpPr>
            <p:nvPr userDrawn="1"/>
          </p:nvSpPr>
          <p:spPr bwMode="auto">
            <a:xfrm>
              <a:off x="952500" y="7151688"/>
              <a:ext cx="269875" cy="227012"/>
            </a:xfrm>
            <a:custGeom>
              <a:avLst/>
              <a:gdLst/>
              <a:ahLst/>
              <a:cxnLst>
                <a:cxn ang="0">
                  <a:pos x="150" y="47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5" y="126"/>
                </a:cxn>
                <a:cxn ang="0">
                  <a:pos x="150" y="75"/>
                </a:cxn>
                <a:cxn ang="0">
                  <a:pos x="110" y="75"/>
                </a:cxn>
                <a:cxn ang="0">
                  <a:pos x="78" y="99"/>
                </a:cxn>
                <a:cxn ang="0">
                  <a:pos x="40" y="63"/>
                </a:cxn>
                <a:cxn ang="0">
                  <a:pos x="78" y="27"/>
                </a:cxn>
                <a:cxn ang="0">
                  <a:pos x="110" y="47"/>
                </a:cxn>
                <a:cxn ang="0">
                  <a:pos x="150" y="47"/>
                </a:cxn>
              </a:cxnLst>
              <a:rect l="0" t="0" r="r" b="b"/>
              <a:pathLst>
                <a:path w="150" h="126">
                  <a:moveTo>
                    <a:pt x="150" y="47"/>
                  </a:moveTo>
                  <a:cubicBezTo>
                    <a:pt x="143" y="9"/>
                    <a:pt x="108" y="0"/>
                    <a:pt x="78" y="0"/>
                  </a:cubicBezTo>
                  <a:cubicBezTo>
                    <a:pt x="32" y="0"/>
                    <a:pt x="0" y="19"/>
                    <a:pt x="0" y="63"/>
                  </a:cubicBezTo>
                  <a:cubicBezTo>
                    <a:pt x="0" y="107"/>
                    <a:pt x="30" y="126"/>
                    <a:pt x="75" y="126"/>
                  </a:cubicBezTo>
                  <a:cubicBezTo>
                    <a:pt x="113" y="126"/>
                    <a:pt x="143" y="117"/>
                    <a:pt x="150" y="75"/>
                  </a:cubicBezTo>
                  <a:cubicBezTo>
                    <a:pt x="110" y="75"/>
                    <a:pt x="110" y="75"/>
                    <a:pt x="110" y="75"/>
                  </a:cubicBezTo>
                  <a:cubicBezTo>
                    <a:pt x="108" y="90"/>
                    <a:pt x="95" y="99"/>
                    <a:pt x="78" y="99"/>
                  </a:cubicBezTo>
                  <a:cubicBezTo>
                    <a:pt x="54" y="99"/>
                    <a:pt x="40" y="86"/>
                    <a:pt x="40" y="63"/>
                  </a:cubicBezTo>
                  <a:cubicBezTo>
                    <a:pt x="40" y="40"/>
                    <a:pt x="54" y="27"/>
                    <a:pt x="78" y="27"/>
                  </a:cubicBezTo>
                  <a:cubicBezTo>
                    <a:pt x="94" y="27"/>
                    <a:pt x="106" y="32"/>
                    <a:pt x="110" y="47"/>
                  </a:cubicBezTo>
                  <a:lnTo>
                    <a:pt x="150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8"/>
            <p:cNvSpPr>
              <a:spLocks/>
            </p:cNvSpPr>
            <p:nvPr userDrawn="1"/>
          </p:nvSpPr>
          <p:spPr bwMode="auto">
            <a:xfrm>
              <a:off x="1244600" y="7155656"/>
              <a:ext cx="244475" cy="219075"/>
            </a:xfrm>
            <a:custGeom>
              <a:avLst/>
              <a:gdLst/>
              <a:ahLst/>
              <a:cxnLst>
                <a:cxn ang="0">
                  <a:pos x="99" y="118"/>
                </a:cxn>
                <a:cxn ang="0">
                  <a:pos x="136" y="118"/>
                </a:cxn>
                <a:cxn ang="0">
                  <a:pos x="136" y="0"/>
                </a:cxn>
                <a:cxn ang="0">
                  <a:pos x="98" y="0"/>
                </a:cxn>
                <a:cxn ang="0">
                  <a:pos x="98" y="59"/>
                </a:cxn>
                <a:cxn ang="0">
                  <a:pos x="65" y="92"/>
                </a:cxn>
                <a:cxn ang="0">
                  <a:pos x="39" y="68"/>
                </a:cxn>
                <a:cxn ang="0">
                  <a:pos x="39" y="0"/>
                </a:cxn>
                <a:cxn ang="0">
                  <a:pos x="0" y="0"/>
                </a:cxn>
                <a:cxn ang="0">
                  <a:pos x="0" y="80"/>
                </a:cxn>
                <a:cxn ang="0">
                  <a:pos x="51" y="122"/>
                </a:cxn>
                <a:cxn ang="0">
                  <a:pos x="99" y="102"/>
                </a:cxn>
                <a:cxn ang="0">
                  <a:pos x="99" y="102"/>
                </a:cxn>
                <a:cxn ang="0">
                  <a:pos x="99" y="118"/>
                </a:cxn>
              </a:cxnLst>
              <a:rect l="0" t="0" r="r" b="b"/>
              <a:pathLst>
                <a:path w="136" h="122">
                  <a:moveTo>
                    <a:pt x="99" y="118"/>
                  </a:moveTo>
                  <a:cubicBezTo>
                    <a:pt x="136" y="118"/>
                    <a:pt x="136" y="118"/>
                    <a:pt x="136" y="118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8" y="81"/>
                    <a:pt x="86" y="92"/>
                    <a:pt x="65" y="92"/>
                  </a:cubicBezTo>
                  <a:cubicBezTo>
                    <a:pt x="47" y="92"/>
                    <a:pt x="39" y="84"/>
                    <a:pt x="39" y="68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14"/>
                    <a:pt x="31" y="122"/>
                    <a:pt x="51" y="122"/>
                  </a:cubicBezTo>
                  <a:cubicBezTo>
                    <a:pt x="73" y="122"/>
                    <a:pt x="92" y="112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lnTo>
                    <a:pt x="99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Freeform 10"/>
            <p:cNvSpPr>
              <a:spLocks noEditPoints="1"/>
            </p:cNvSpPr>
            <p:nvPr userDrawn="1"/>
          </p:nvSpPr>
          <p:spPr bwMode="auto">
            <a:xfrm>
              <a:off x="1801813" y="7151688"/>
              <a:ext cx="274638" cy="227012"/>
            </a:xfrm>
            <a:custGeom>
              <a:avLst/>
              <a:gdLst/>
              <a:ahLst/>
              <a:cxnLst>
                <a:cxn ang="0">
                  <a:pos x="110" y="87"/>
                </a:cxn>
                <a:cxn ang="0">
                  <a:pos x="78" y="102"/>
                </a:cxn>
                <a:cxn ang="0">
                  <a:pos x="40" y="74"/>
                </a:cxn>
                <a:cxn ang="0">
                  <a:pos x="40" y="73"/>
                </a:cxn>
                <a:cxn ang="0">
                  <a:pos x="153" y="73"/>
                </a:cxn>
                <a:cxn ang="0">
                  <a:pos x="153" y="70"/>
                </a:cxn>
                <a:cxn ang="0">
                  <a:pos x="78" y="0"/>
                </a:cxn>
                <a:cxn ang="0">
                  <a:pos x="0" y="63"/>
                </a:cxn>
                <a:cxn ang="0">
                  <a:pos x="78" y="126"/>
                </a:cxn>
                <a:cxn ang="0">
                  <a:pos x="151" y="87"/>
                </a:cxn>
                <a:cxn ang="0">
                  <a:pos x="110" y="87"/>
                </a:cxn>
                <a:cxn ang="0">
                  <a:pos x="40" y="50"/>
                </a:cxn>
                <a:cxn ang="0">
                  <a:pos x="40" y="50"/>
                </a:cxn>
                <a:cxn ang="0">
                  <a:pos x="77" y="24"/>
                </a:cxn>
                <a:cxn ang="0">
                  <a:pos x="113" y="50"/>
                </a:cxn>
                <a:cxn ang="0">
                  <a:pos x="113" y="50"/>
                </a:cxn>
                <a:cxn ang="0">
                  <a:pos x="40" y="50"/>
                </a:cxn>
              </a:cxnLst>
              <a:rect l="0" t="0" r="r" b="b"/>
              <a:pathLst>
                <a:path w="153" h="126">
                  <a:moveTo>
                    <a:pt x="110" y="87"/>
                  </a:moveTo>
                  <a:cubicBezTo>
                    <a:pt x="104" y="97"/>
                    <a:pt x="93" y="102"/>
                    <a:pt x="78" y="102"/>
                  </a:cubicBezTo>
                  <a:cubicBezTo>
                    <a:pt x="52" y="102"/>
                    <a:pt x="40" y="85"/>
                    <a:pt x="40" y="74"/>
                  </a:cubicBezTo>
                  <a:cubicBezTo>
                    <a:pt x="40" y="73"/>
                    <a:pt x="40" y="73"/>
                    <a:pt x="40" y="73"/>
                  </a:cubicBezTo>
                  <a:cubicBezTo>
                    <a:pt x="153" y="73"/>
                    <a:pt x="153" y="73"/>
                    <a:pt x="153" y="73"/>
                  </a:cubicBezTo>
                  <a:cubicBezTo>
                    <a:pt x="153" y="70"/>
                    <a:pt x="153" y="70"/>
                    <a:pt x="153" y="70"/>
                  </a:cubicBezTo>
                  <a:cubicBezTo>
                    <a:pt x="153" y="25"/>
                    <a:pt x="129" y="0"/>
                    <a:pt x="78" y="0"/>
                  </a:cubicBezTo>
                  <a:cubicBezTo>
                    <a:pt x="31" y="0"/>
                    <a:pt x="0" y="19"/>
                    <a:pt x="0" y="63"/>
                  </a:cubicBezTo>
                  <a:cubicBezTo>
                    <a:pt x="0" y="107"/>
                    <a:pt x="31" y="126"/>
                    <a:pt x="78" y="126"/>
                  </a:cubicBezTo>
                  <a:cubicBezTo>
                    <a:pt x="113" y="126"/>
                    <a:pt x="140" y="114"/>
                    <a:pt x="151" y="87"/>
                  </a:cubicBezTo>
                  <a:lnTo>
                    <a:pt x="110" y="87"/>
                  </a:lnTo>
                  <a:close/>
                  <a:moveTo>
                    <a:pt x="40" y="50"/>
                  </a:moveTo>
                  <a:cubicBezTo>
                    <a:pt x="40" y="50"/>
                    <a:pt x="40" y="50"/>
                    <a:pt x="40" y="50"/>
                  </a:cubicBezTo>
                  <a:cubicBezTo>
                    <a:pt x="40" y="47"/>
                    <a:pt x="46" y="24"/>
                    <a:pt x="77" y="24"/>
                  </a:cubicBezTo>
                  <a:cubicBezTo>
                    <a:pt x="105" y="24"/>
                    <a:pt x="113" y="44"/>
                    <a:pt x="113" y="50"/>
                  </a:cubicBezTo>
                  <a:cubicBezTo>
                    <a:pt x="113" y="50"/>
                    <a:pt x="113" y="50"/>
                    <a:pt x="113" y="50"/>
                  </a:cubicBezTo>
                  <a:lnTo>
                    <a:pt x="40" y="50"/>
                  </a:lnTo>
                  <a:close/>
                </a:path>
              </a:pathLst>
            </a:custGeom>
            <a:solidFill>
              <a:srgbClr val="E2003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chemeClr val="tx2"/>
                </a:solidFill>
              </a:endParaRPr>
            </a:p>
          </p:txBody>
        </p:sp>
        <p:sp>
          <p:nvSpPr>
            <p:cNvPr id="35" name="Freeform 11"/>
            <p:cNvSpPr>
              <a:spLocks/>
            </p:cNvSpPr>
            <p:nvPr userDrawn="1"/>
          </p:nvSpPr>
          <p:spPr bwMode="auto">
            <a:xfrm>
              <a:off x="2082800" y="7094538"/>
              <a:ext cx="169863" cy="280987"/>
            </a:xfrm>
            <a:custGeom>
              <a:avLst/>
              <a:gdLst/>
              <a:ahLst/>
              <a:cxnLst>
                <a:cxn ang="0">
                  <a:pos x="24" y="36"/>
                </a:cxn>
                <a:cxn ang="0">
                  <a:pos x="0" y="36"/>
                </a:cxn>
                <a:cxn ang="0">
                  <a:pos x="0" y="62"/>
                </a:cxn>
                <a:cxn ang="0">
                  <a:pos x="24" y="62"/>
                </a:cxn>
                <a:cxn ang="0">
                  <a:pos x="24" y="121"/>
                </a:cxn>
                <a:cxn ang="0">
                  <a:pos x="64" y="156"/>
                </a:cxn>
                <a:cxn ang="0">
                  <a:pos x="95" y="154"/>
                </a:cxn>
                <a:cxn ang="0">
                  <a:pos x="95" y="128"/>
                </a:cxn>
                <a:cxn ang="0">
                  <a:pos x="76" y="129"/>
                </a:cxn>
                <a:cxn ang="0">
                  <a:pos x="63" y="117"/>
                </a:cxn>
                <a:cxn ang="0">
                  <a:pos x="63" y="62"/>
                </a:cxn>
                <a:cxn ang="0">
                  <a:pos x="94" y="62"/>
                </a:cxn>
                <a:cxn ang="0">
                  <a:pos x="94" y="36"/>
                </a:cxn>
                <a:cxn ang="0">
                  <a:pos x="63" y="36"/>
                </a:cxn>
                <a:cxn ang="0">
                  <a:pos x="63" y="0"/>
                </a:cxn>
                <a:cxn ang="0">
                  <a:pos x="24" y="0"/>
                </a:cxn>
                <a:cxn ang="0">
                  <a:pos x="24" y="36"/>
                </a:cxn>
              </a:cxnLst>
              <a:rect l="0" t="0" r="r" b="b"/>
              <a:pathLst>
                <a:path w="95" h="156">
                  <a:moveTo>
                    <a:pt x="24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4" y="121"/>
                    <a:pt x="24" y="121"/>
                    <a:pt x="24" y="121"/>
                  </a:cubicBezTo>
                  <a:cubicBezTo>
                    <a:pt x="24" y="143"/>
                    <a:pt x="28" y="156"/>
                    <a:pt x="64" y="156"/>
                  </a:cubicBezTo>
                  <a:cubicBezTo>
                    <a:pt x="73" y="156"/>
                    <a:pt x="87" y="155"/>
                    <a:pt x="95" y="154"/>
                  </a:cubicBezTo>
                  <a:cubicBezTo>
                    <a:pt x="95" y="128"/>
                    <a:pt x="95" y="128"/>
                    <a:pt x="95" y="128"/>
                  </a:cubicBezTo>
                  <a:cubicBezTo>
                    <a:pt x="89" y="129"/>
                    <a:pt x="83" y="129"/>
                    <a:pt x="76" y="129"/>
                  </a:cubicBezTo>
                  <a:cubicBezTo>
                    <a:pt x="66" y="129"/>
                    <a:pt x="63" y="126"/>
                    <a:pt x="63" y="117"/>
                  </a:cubicBezTo>
                  <a:cubicBezTo>
                    <a:pt x="63" y="62"/>
                    <a:pt x="63" y="62"/>
                    <a:pt x="63" y="62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4" y="36"/>
                    <a:pt x="94" y="36"/>
                    <a:pt x="94" y="36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36"/>
                  </a:lnTo>
                  <a:close/>
                </a:path>
              </a:pathLst>
            </a:custGeom>
            <a:solidFill>
              <a:srgbClr val="E2003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253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3" r:id="rId2"/>
    <p:sldLayoutId id="2147483735" r:id="rId3"/>
    <p:sldLayoutId id="2147483736" r:id="rId4"/>
    <p:sldLayoutId id="2147483737" r:id="rId5"/>
    <p:sldLayoutId id="2147483738" r:id="rId6"/>
    <p:sldLayoutId id="2147483728" r:id="rId7"/>
    <p:sldLayoutId id="2147483740" r:id="rId8"/>
    <p:sldLayoutId id="2147483741" r:id="rId9"/>
    <p:sldLayoutId id="2147483729" r:id="rId10"/>
    <p:sldLayoutId id="2147483743" r:id="rId11"/>
    <p:sldLayoutId id="2147483744" r:id="rId12"/>
    <p:sldLayoutId id="2147483734" r:id="rId13"/>
    <p:sldLayoutId id="2147483745" r:id="rId14"/>
    <p:sldLayoutId id="2147483746" r:id="rId15"/>
    <p:sldLayoutId id="2147483747" r:id="rId16"/>
    <p:sldLayoutId id="2147483755" r:id="rId17"/>
    <p:sldLayoutId id="2147483756" r:id="rId18"/>
    <p:sldLayoutId id="2147483757" r:id="rId19"/>
    <p:sldLayoutId id="2147483758" r:id="rId20"/>
    <p:sldLayoutId id="2147483760" r:id="rId21"/>
    <p:sldLayoutId id="2147483769" r:id="rId22"/>
    <p:sldLayoutId id="2147483765" r:id="rId23"/>
    <p:sldLayoutId id="2147483766" r:id="rId24"/>
    <p:sldLayoutId id="2147483751" r:id="rId25"/>
    <p:sldLayoutId id="2147483767" r:id="rId26"/>
    <p:sldLayoutId id="2147483761" r:id="rId27"/>
    <p:sldLayoutId id="2147483759" r:id="rId28"/>
    <p:sldLayoutId id="2147483762" r:id="rId29"/>
    <p:sldLayoutId id="2147483763" r:id="rId30"/>
    <p:sldLayoutId id="2147483764" r:id="rId31"/>
    <p:sldLayoutId id="2147483754" r:id="rId32"/>
    <p:sldLayoutId id="2147483752" r:id="rId33"/>
  </p:sldLayoutIdLst>
  <p:transition>
    <p:fade/>
  </p:transition>
  <p:hf sldNum="0" hdr="0" ftr="0" dt="0"/>
  <p:txStyles>
    <p:titleStyle>
      <a:lvl1pPr algn="l" defTabSz="1043056" rtl="0" eaLnBrk="1" latinLnBrk="0" hangingPunct="1">
        <a:spcBef>
          <a:spcPct val="0"/>
        </a:spcBef>
        <a:buNone/>
        <a:defRPr lang="de-DE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043056" rtl="0" eaLnBrk="1" latinLnBrk="0" hangingPunct="1">
        <a:spcBef>
          <a:spcPts val="0"/>
        </a:spcBef>
        <a:spcAft>
          <a:spcPts val="1000"/>
        </a:spcAft>
        <a:buFont typeface="Arial" pitchFamily="34" charset="0"/>
        <a:buNone/>
        <a:defRPr lang="de-DE" sz="1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288000" algn="l" defTabSz="1043056" rtl="0" eaLnBrk="1" latinLnBrk="0" hangingPunct="1">
        <a:spcBef>
          <a:spcPts val="0"/>
        </a:spcBef>
        <a:spcAft>
          <a:spcPts val="1000"/>
        </a:spcAft>
        <a:buClr>
          <a:schemeClr val="tx2"/>
        </a:buClr>
        <a:buSzPct val="100000"/>
        <a:buFont typeface="Wingdings" panose="05000000000000000000" pitchFamily="2" charset="2"/>
        <a:buChar char="n"/>
        <a:defRPr lang="de-DE" sz="1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576000" indent="-288000" algn="l" defTabSz="1043056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100000"/>
        <a:buFontTx/>
        <a:buBlip>
          <a:blip r:embed="rId40"/>
        </a:buBlip>
        <a:defRPr lang="de-DE" sz="16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88000" algn="l" defTabSz="1043056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100000"/>
        <a:buFontTx/>
        <a:buBlip>
          <a:blip r:embed="rId40"/>
        </a:buBlip>
        <a:defRPr lang="de-DE" sz="16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88000" algn="l" defTabSz="1043056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100000"/>
        <a:buFontTx/>
        <a:buBlip>
          <a:blip r:embed="rId40"/>
        </a:buBlip>
        <a:defRPr lang="de-DE" sz="16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8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7.xml"/><Relationship Id="rId7" Type="http://schemas.openxmlformats.org/officeDocument/2006/relationships/image" Target="../media/image9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9.xml"/><Relationship Id="rId7" Type="http://schemas.openxmlformats.org/officeDocument/2006/relationships/image" Target="../media/image1.emf"/><Relationship Id="rId12" Type="http://schemas.openxmlformats.org/officeDocument/2006/relationships/image" Target="../media/image8.png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3.pn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12.png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122979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de-DE" sz="4400" dirty="0"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5177634" y="6732959"/>
            <a:ext cx="7420318" cy="219600"/>
          </a:xfrm>
        </p:spPr>
        <p:txBody>
          <a:bodyPr/>
          <a:lstStyle/>
          <a:p>
            <a:pPr marL="0" lvl="1" algn="r">
              <a:buClrTx/>
              <a:buSzTx/>
            </a:pPr>
            <a:r>
              <a:rPr lang="de-DE" dirty="0"/>
              <a:t>Prof. Dr. Norbert Pohlmann</a:t>
            </a:r>
          </a:p>
          <a:p>
            <a:pPr marL="0" lvl="1" algn="r">
              <a:buClrTx/>
              <a:buSzTx/>
            </a:pPr>
            <a:r>
              <a:rPr lang="de-DE" dirty="0"/>
              <a:t>Sebastian Barchnicki</a:t>
            </a:r>
          </a:p>
          <a:p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607319" y="2124447"/>
            <a:ext cx="10588834" cy="602081"/>
          </a:xfrm>
        </p:spPr>
        <p:txBody>
          <a:bodyPr/>
          <a:lstStyle/>
          <a:p>
            <a:br>
              <a:rPr lang="de-DE" dirty="0"/>
            </a:br>
            <a:r>
              <a:rPr lang="de-DE" b="1" i="1" dirty="0"/>
              <a:t>Ohne IT-Sicherheit </a:t>
            </a:r>
            <a:r>
              <a:rPr lang="de-DE" dirty="0"/>
              <a:t>gelingt </a:t>
            </a:r>
            <a:br>
              <a:rPr lang="de-DE" dirty="0"/>
            </a:br>
            <a:r>
              <a:rPr lang="de-DE" b="1" i="1" dirty="0"/>
              <a:t>keine</a:t>
            </a:r>
            <a:r>
              <a:rPr lang="de-DE" dirty="0"/>
              <a:t> nachhaltige </a:t>
            </a:r>
            <a:r>
              <a:rPr lang="de-DE" b="1" i="1" dirty="0"/>
              <a:t>Digitalisierung</a:t>
            </a:r>
            <a:endParaRPr lang="en-US" b="1" i="1" dirty="0"/>
          </a:p>
        </p:txBody>
      </p:sp>
      <p:pic>
        <p:nvPicPr>
          <p:cNvPr id="4106" name="Picture 10" descr="Logo des Instituts für Internet-Sicherheit - if(is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6391" y="1332359"/>
            <a:ext cx="1333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6995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79099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de-DE" sz="2800" b="1" dirty="0"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Innovationstransfer – Erfolgsfaktor in der Digitalisierung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b="1" dirty="0" err="1"/>
              <a:t>Beispiele</a:t>
            </a:r>
            <a:r>
              <a:rPr lang="en-US" sz="2400" b="1" dirty="0"/>
              <a:t> </a:t>
            </a:r>
            <a:r>
              <a:rPr lang="en-US" sz="2400" b="1" dirty="0" err="1"/>
              <a:t>für</a:t>
            </a:r>
            <a:r>
              <a:rPr lang="en-US" sz="2400" b="1" dirty="0"/>
              <a:t> </a:t>
            </a:r>
            <a:r>
              <a:rPr lang="en-US" sz="2400" b="1" dirty="0" err="1"/>
              <a:t>Erfolgsfaktoren</a:t>
            </a:r>
            <a:r>
              <a:rPr lang="en-US" sz="2400" b="1" dirty="0"/>
              <a:t> und </a:t>
            </a:r>
            <a:r>
              <a:rPr lang="en-US" sz="2400" b="1" dirty="0" err="1"/>
              <a:t>Herausforderungen</a:t>
            </a:r>
            <a:r>
              <a:rPr lang="en-US" sz="2400" b="1" dirty="0"/>
              <a:t> </a:t>
            </a:r>
            <a:r>
              <a:rPr lang="en-US" sz="2400" b="1" dirty="0" err="1"/>
              <a:t>für</a:t>
            </a:r>
            <a:r>
              <a:rPr lang="en-US" sz="2400" b="1" dirty="0"/>
              <a:t> </a:t>
            </a:r>
            <a:r>
              <a:rPr lang="en-US" sz="2400" b="1" dirty="0" err="1"/>
              <a:t>Innovationen</a:t>
            </a:r>
            <a:r>
              <a:rPr lang="en-US" sz="2400" b="1" dirty="0"/>
              <a:t> in der </a:t>
            </a:r>
            <a:r>
              <a:rPr lang="en-US" sz="2400" b="1" dirty="0" err="1"/>
              <a:t>digitalen</a:t>
            </a:r>
            <a:r>
              <a:rPr lang="en-US" sz="2400" b="1" dirty="0"/>
              <a:t> Transformation: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52459" y="2519999"/>
            <a:ext cx="2262292" cy="3924927"/>
          </a:xfrm>
        </p:spPr>
        <p:txBody>
          <a:bodyPr lIns="72000"/>
          <a:lstStyle/>
          <a:p>
            <a:endParaRPr lang="en-US" sz="1600" dirty="0"/>
          </a:p>
          <a:p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 err="1"/>
              <a:t>Zusammenarbeit</a:t>
            </a:r>
            <a:r>
              <a:rPr lang="en-US" sz="1600" dirty="0"/>
              <a:t> </a:t>
            </a:r>
            <a:r>
              <a:rPr lang="en-US" sz="1600" dirty="0" err="1"/>
              <a:t>zwischen</a:t>
            </a:r>
            <a:r>
              <a:rPr lang="en-US" sz="1600" dirty="0"/>
              <a:t> </a:t>
            </a:r>
            <a:r>
              <a:rPr lang="en-US" sz="1600" dirty="0" err="1"/>
              <a:t>Forschungsinstituten</a:t>
            </a:r>
            <a:r>
              <a:rPr lang="en-US" sz="1600" dirty="0"/>
              <a:t> und </a:t>
            </a:r>
            <a:r>
              <a:rPr lang="en-US" sz="1600" dirty="0" err="1"/>
              <a:t>Industrie</a:t>
            </a:r>
            <a:br>
              <a:rPr lang="en-US" sz="1600" dirty="0"/>
            </a:br>
            <a:endParaRPr lang="en-US" sz="1600" dirty="0"/>
          </a:p>
          <a:p>
            <a:pPr lvl="1"/>
            <a:r>
              <a:rPr lang="en-US" sz="1600" dirty="0" err="1"/>
              <a:t>Betreuung</a:t>
            </a:r>
            <a:r>
              <a:rPr lang="en-US" sz="1600" dirty="0"/>
              <a:t> von </a:t>
            </a:r>
            <a:r>
              <a:rPr lang="en-US" sz="1600" dirty="0" err="1"/>
              <a:t>wissenschaftlichen</a:t>
            </a:r>
            <a:r>
              <a:rPr lang="en-US" sz="1600" dirty="0"/>
              <a:t> </a:t>
            </a:r>
            <a:r>
              <a:rPr lang="en-US" sz="1600" dirty="0" err="1"/>
              <a:t>Arbeiten</a:t>
            </a:r>
            <a:r>
              <a:rPr lang="en-US" sz="1600" dirty="0"/>
              <a:t> </a:t>
            </a:r>
            <a:r>
              <a:rPr lang="en-US" sz="1600" dirty="0" err="1"/>
              <a:t>durch</a:t>
            </a:r>
            <a:r>
              <a:rPr lang="en-US" sz="1600" dirty="0"/>
              <a:t> die </a:t>
            </a:r>
            <a:r>
              <a:rPr lang="en-US" sz="1600" dirty="0" err="1"/>
              <a:t>Industrie</a:t>
            </a:r>
            <a:endParaRPr lang="en-US" sz="16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8"/>
          </p:nvPr>
        </p:nvSpPr>
        <p:spPr>
          <a:xfrm>
            <a:off x="3020160" y="2519999"/>
            <a:ext cx="2262292" cy="3924927"/>
          </a:xfrm>
        </p:spPr>
        <p:txBody>
          <a:bodyPr lIns="72000"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lvl="1"/>
            <a:r>
              <a:rPr lang="de-DE" sz="1600" dirty="0"/>
              <a:t>Cyber-Security Stiftungsprofessur als nachhaltige Förderung von Wissen und Nachwuchs in der Region</a:t>
            </a:r>
            <a:endParaRPr lang="en-US" sz="16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>
          <a:xfrm>
            <a:off x="5587862" y="2519999"/>
            <a:ext cx="2262292" cy="3924927"/>
          </a:xfrm>
        </p:spPr>
        <p:txBody>
          <a:bodyPr lIns="72000"/>
          <a:lstStyle/>
          <a:p>
            <a:endParaRPr lang="en-US" sz="1600" dirty="0"/>
          </a:p>
          <a:p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 err="1"/>
              <a:t>Unterstützung</a:t>
            </a:r>
            <a:r>
              <a:rPr lang="en-US" sz="1600" dirty="0"/>
              <a:t> und </a:t>
            </a:r>
            <a:r>
              <a:rPr lang="en-US" sz="1600" dirty="0" err="1"/>
              <a:t>Umsetzung</a:t>
            </a:r>
            <a:r>
              <a:rPr lang="en-US" sz="1600" dirty="0"/>
              <a:t> von </a:t>
            </a:r>
            <a:r>
              <a:rPr lang="en-US" sz="1600" dirty="0" err="1"/>
              <a:t>Gründungsvorhaben</a:t>
            </a:r>
            <a:br>
              <a:rPr lang="en-US" sz="1600" dirty="0"/>
            </a:br>
            <a:endParaRPr lang="en-US" sz="1600" dirty="0"/>
          </a:p>
          <a:p>
            <a:pPr lvl="1"/>
            <a:r>
              <a:rPr lang="en-US" sz="1600" dirty="0" err="1"/>
              <a:t>Förderung</a:t>
            </a:r>
            <a:r>
              <a:rPr lang="en-US" sz="1600" dirty="0"/>
              <a:t> </a:t>
            </a:r>
            <a:r>
              <a:rPr lang="en-US" sz="1600" dirty="0" err="1"/>
              <a:t>innovativer</a:t>
            </a:r>
            <a:r>
              <a:rPr lang="en-US" sz="1600" dirty="0"/>
              <a:t> </a:t>
            </a:r>
            <a:r>
              <a:rPr lang="en-US" sz="1600" dirty="0" err="1"/>
              <a:t>Ideen</a:t>
            </a:r>
            <a:r>
              <a:rPr lang="en-US" sz="1600" dirty="0"/>
              <a:t> in </a:t>
            </a:r>
            <a:r>
              <a:rPr lang="en-US" sz="1600" dirty="0" err="1"/>
              <a:t>Richtung</a:t>
            </a:r>
            <a:r>
              <a:rPr lang="en-US" sz="1600" dirty="0"/>
              <a:t> </a:t>
            </a:r>
            <a:r>
              <a:rPr lang="en-US" sz="1600" dirty="0" err="1"/>
              <a:t>Marktreife</a:t>
            </a:r>
            <a:endParaRPr lang="en-US" sz="16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8155563" y="2519999"/>
            <a:ext cx="2262292" cy="3924927"/>
          </a:xfrm>
        </p:spPr>
        <p:txBody>
          <a:bodyPr lIns="72000"/>
          <a:lstStyle/>
          <a:p>
            <a:endParaRPr lang="en-US" sz="1600" dirty="0"/>
          </a:p>
          <a:p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Starke </a:t>
            </a:r>
            <a:r>
              <a:rPr lang="en-US" sz="1600" dirty="0" err="1"/>
              <a:t>Vernetzung</a:t>
            </a:r>
            <a:r>
              <a:rPr lang="en-US" sz="1600" dirty="0"/>
              <a:t> </a:t>
            </a:r>
            <a:r>
              <a:rPr lang="en-US" sz="1600" dirty="0" err="1"/>
              <a:t>zwischen</a:t>
            </a:r>
            <a:r>
              <a:rPr lang="en-US" sz="1600" dirty="0"/>
              <a:t> </a:t>
            </a:r>
            <a:r>
              <a:rPr lang="en-US" sz="1600" dirty="0" err="1"/>
              <a:t>Ministerien</a:t>
            </a:r>
            <a:r>
              <a:rPr lang="en-US" sz="1600" dirty="0"/>
              <a:t>, </a:t>
            </a:r>
            <a:r>
              <a:rPr lang="en-US" sz="1600" dirty="0" err="1"/>
              <a:t>Hochschulen</a:t>
            </a:r>
            <a:r>
              <a:rPr lang="en-US" sz="1600" dirty="0"/>
              <a:t> und </a:t>
            </a:r>
            <a:r>
              <a:rPr lang="en-US" sz="1600" dirty="0" err="1"/>
              <a:t>Unternehmen</a:t>
            </a:r>
            <a:endParaRPr lang="en-US" sz="1600" dirty="0"/>
          </a:p>
          <a:p>
            <a:pPr lvl="1"/>
            <a:r>
              <a:rPr lang="en-US" sz="1600" dirty="0" err="1"/>
              <a:t>z.B</a:t>
            </a:r>
            <a:r>
              <a:rPr lang="en-US" sz="1600" dirty="0"/>
              <a:t>. “</a:t>
            </a:r>
            <a:r>
              <a:rPr lang="en-US" sz="1600" dirty="0" err="1"/>
              <a:t>Runder</a:t>
            </a:r>
            <a:r>
              <a:rPr lang="en-US" sz="1600" dirty="0"/>
              <a:t> </a:t>
            </a:r>
            <a:r>
              <a:rPr lang="en-US" sz="1600" dirty="0" err="1"/>
              <a:t>Tisch</a:t>
            </a:r>
            <a:r>
              <a:rPr lang="en-US" sz="1600" dirty="0"/>
              <a:t> IT-</a:t>
            </a:r>
            <a:r>
              <a:rPr lang="en-US" sz="1600" dirty="0" err="1"/>
              <a:t>Sicherheit</a:t>
            </a:r>
            <a:r>
              <a:rPr lang="en-US" sz="1600" dirty="0"/>
              <a:t> NRW”</a:t>
            </a:r>
          </a:p>
          <a:p>
            <a:pPr lvl="1"/>
            <a:r>
              <a:rPr lang="en-US" sz="1600" dirty="0" err="1"/>
              <a:t>Erarbeiten</a:t>
            </a:r>
            <a:r>
              <a:rPr lang="en-US" sz="1600" dirty="0"/>
              <a:t> </a:t>
            </a:r>
            <a:r>
              <a:rPr lang="en-US" sz="1600" dirty="0" err="1"/>
              <a:t>gemeinsamer</a:t>
            </a:r>
            <a:r>
              <a:rPr lang="en-US" sz="1600" dirty="0"/>
              <a:t> </a:t>
            </a:r>
            <a:r>
              <a:rPr lang="en-US" sz="1600" dirty="0" err="1"/>
              <a:t>Ziele</a:t>
            </a:r>
            <a:r>
              <a:rPr lang="en-US" sz="1600" dirty="0"/>
              <a:t> und </a:t>
            </a:r>
            <a:r>
              <a:rPr lang="en-US" sz="1600" dirty="0" err="1"/>
              <a:t>Strategien</a:t>
            </a:r>
            <a:endParaRPr lang="en-US" sz="160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10723265" y="2519999"/>
            <a:ext cx="2262292" cy="3924927"/>
          </a:xfrm>
        </p:spPr>
        <p:txBody>
          <a:bodyPr lIns="72000"/>
          <a:lstStyle/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sz="1600" dirty="0" err="1"/>
              <a:t>Begeisterung</a:t>
            </a:r>
            <a:r>
              <a:rPr lang="en-US" sz="1600" dirty="0"/>
              <a:t> </a:t>
            </a:r>
            <a:r>
              <a:rPr lang="en-US" sz="1600" dirty="0" err="1"/>
              <a:t>junger</a:t>
            </a:r>
            <a:r>
              <a:rPr lang="en-US" sz="1600" dirty="0"/>
              <a:t> Menschen </a:t>
            </a:r>
            <a:r>
              <a:rPr lang="en-US" sz="1600" dirty="0" err="1"/>
              <a:t>für</a:t>
            </a:r>
            <a:r>
              <a:rPr lang="en-US" sz="1600" dirty="0"/>
              <a:t> das </a:t>
            </a:r>
            <a:r>
              <a:rPr lang="en-US" sz="1600" dirty="0" err="1"/>
              <a:t>Thema</a:t>
            </a:r>
            <a:endParaRPr lang="en-US" sz="1600" dirty="0"/>
          </a:p>
          <a:p>
            <a:pPr lvl="1"/>
            <a:r>
              <a:rPr lang="en-US" sz="1600" dirty="0"/>
              <a:t>“War for Talents”</a:t>
            </a:r>
          </a:p>
          <a:p>
            <a:pPr lvl="1"/>
            <a:r>
              <a:rPr lang="en-US" sz="1600" dirty="0"/>
              <a:t>“</a:t>
            </a:r>
            <a:r>
              <a:rPr lang="en-US" sz="1600" dirty="0" err="1"/>
              <a:t>Digitale</a:t>
            </a:r>
            <a:r>
              <a:rPr lang="en-US" sz="1600" dirty="0"/>
              <a:t> Transformation”</a:t>
            </a:r>
          </a:p>
          <a:p>
            <a:pPr lvl="1"/>
            <a:r>
              <a:rPr lang="en-US" sz="1600" dirty="0"/>
              <a:t>“</a:t>
            </a:r>
            <a:r>
              <a:rPr lang="en-US" sz="1600" dirty="0" err="1"/>
              <a:t>Förderung</a:t>
            </a:r>
            <a:r>
              <a:rPr lang="en-US" sz="1600" dirty="0"/>
              <a:t> und </a:t>
            </a:r>
            <a:r>
              <a:rPr lang="en-US" sz="1600" dirty="0" err="1"/>
              <a:t>Kauf</a:t>
            </a:r>
            <a:r>
              <a:rPr lang="en-US" sz="1600" dirty="0"/>
              <a:t>”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Wissenstransfer</a:t>
            </a:r>
            <a:endParaRPr lang="en-US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Nachwuchsförderung</a:t>
            </a:r>
            <a:endParaRPr lang="en-US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Gründungen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Netzwerk</a:t>
            </a:r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err="1"/>
              <a:t>Herausforderungen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Beispiele</a:t>
            </a:r>
            <a:endParaRPr lang="en-US" dirty="0"/>
          </a:p>
          <a:p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Erfolg</a:t>
            </a:r>
            <a:endParaRPr lang="en-US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10590473" y="2340471"/>
            <a:ext cx="0" cy="424847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112" name="Picture 64" descr="C:\Users\barchnicki.sebastian\Downloads\complai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4543" y="2268463"/>
            <a:ext cx="517612" cy="5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Logo des Instituts für Internet-Sicherheit - if(is)">
            <a:extLst>
              <a:ext uri="{FF2B5EF4-FFF2-40B4-BE49-F238E27FC236}">
                <a16:creationId xmlns:a16="http://schemas.microsoft.com/office/drawing/2014/main" id="{5B2EEC28-59B9-45D4-96A5-9145C16D0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216" y="7009439"/>
            <a:ext cx="891175" cy="51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90953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044558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hteck 10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de-DE" sz="2800" b="1" dirty="0"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Zusammenarbeit als entscheidender Faktor für die Zukunft der Region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383183" y="2196455"/>
            <a:ext cx="3096344" cy="360363"/>
          </a:xfrm>
        </p:spPr>
        <p:txBody>
          <a:bodyPr/>
          <a:lstStyle/>
          <a:p>
            <a:pPr algn="r"/>
            <a:r>
              <a:rPr lang="de-DE" sz="2000" b="1" dirty="0"/>
              <a:t>Mehr Qualifizierter Nachwuchs sorgt für neue Ideen</a:t>
            </a:r>
            <a:endParaRPr lang="en-US" sz="2000" b="1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8808119" y="2736353"/>
            <a:ext cx="2911921" cy="360363"/>
          </a:xfrm>
        </p:spPr>
        <p:txBody>
          <a:bodyPr/>
          <a:lstStyle/>
          <a:p>
            <a:r>
              <a:rPr lang="en-US" sz="2000" b="1" dirty="0" err="1"/>
              <a:t>Neue</a:t>
            </a:r>
            <a:r>
              <a:rPr lang="en-US" sz="2000" b="1" dirty="0"/>
              <a:t> </a:t>
            </a:r>
            <a:r>
              <a:rPr lang="en-US" sz="2000" b="1" dirty="0" err="1"/>
              <a:t>Ideen</a:t>
            </a:r>
            <a:r>
              <a:rPr lang="en-US" sz="2000" b="1" dirty="0"/>
              <a:t> </a:t>
            </a:r>
            <a:r>
              <a:rPr lang="en-US" sz="2000" b="1" dirty="0" err="1"/>
              <a:t>sorgen</a:t>
            </a:r>
            <a:r>
              <a:rPr lang="en-US" sz="2000" b="1" dirty="0"/>
              <a:t> </a:t>
            </a:r>
            <a:r>
              <a:rPr lang="en-US" sz="2000" b="1" dirty="0" err="1"/>
              <a:t>für</a:t>
            </a:r>
            <a:r>
              <a:rPr lang="en-US" sz="2000" b="1" dirty="0"/>
              <a:t> </a:t>
            </a:r>
            <a:r>
              <a:rPr lang="en-US" sz="2000" b="1" dirty="0" err="1"/>
              <a:t>neue</a:t>
            </a:r>
            <a:r>
              <a:rPr lang="en-US" sz="2000" b="1" dirty="0"/>
              <a:t> </a:t>
            </a:r>
            <a:r>
              <a:rPr lang="en-US" sz="2000" b="1" dirty="0" err="1"/>
              <a:t>Gründungen</a:t>
            </a:r>
            <a:endParaRPr lang="en-US" sz="2000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2687439" y="5868864"/>
            <a:ext cx="6480720" cy="360363"/>
          </a:xfrm>
        </p:spPr>
        <p:txBody>
          <a:bodyPr/>
          <a:lstStyle/>
          <a:p>
            <a:r>
              <a:rPr lang="en-US" sz="2000" b="1" dirty="0" err="1"/>
              <a:t>Neue</a:t>
            </a:r>
            <a:r>
              <a:rPr lang="en-US" sz="2000" b="1" dirty="0"/>
              <a:t> </a:t>
            </a:r>
            <a:r>
              <a:rPr lang="en-US" sz="2000" b="1" dirty="0" err="1"/>
              <a:t>Gründungen</a:t>
            </a:r>
            <a:r>
              <a:rPr lang="en-US" sz="2000" b="1" dirty="0"/>
              <a:t> </a:t>
            </a:r>
            <a:r>
              <a:rPr lang="en-US" sz="2000" b="1" dirty="0" err="1"/>
              <a:t>begeistern</a:t>
            </a:r>
            <a:r>
              <a:rPr lang="en-US" sz="2000" b="1" dirty="0"/>
              <a:t> </a:t>
            </a:r>
            <a:r>
              <a:rPr lang="en-US" sz="2000" b="1" dirty="0" err="1"/>
              <a:t>neuen</a:t>
            </a:r>
            <a:r>
              <a:rPr lang="en-US" sz="2000" b="1" dirty="0"/>
              <a:t> </a:t>
            </a:r>
            <a:r>
              <a:rPr lang="en-US" sz="2000" b="1" dirty="0" err="1"/>
              <a:t>Nachwuchs</a:t>
            </a:r>
            <a:r>
              <a:rPr lang="en-US" sz="2000" b="1" dirty="0"/>
              <a:t> und </a:t>
            </a:r>
            <a:r>
              <a:rPr lang="en-US" sz="2000" b="1" dirty="0" err="1"/>
              <a:t>sorgen</a:t>
            </a:r>
            <a:r>
              <a:rPr lang="en-US" sz="2000" b="1" dirty="0"/>
              <a:t> </a:t>
            </a:r>
            <a:r>
              <a:rPr lang="en-US" sz="2000" b="1" dirty="0" err="1"/>
              <a:t>für</a:t>
            </a:r>
            <a:r>
              <a:rPr lang="en-US" sz="2000" b="1" dirty="0"/>
              <a:t> </a:t>
            </a:r>
            <a:r>
              <a:rPr lang="de-DE" sz="2000" b="1" dirty="0"/>
              <a:t>mehr Resilienz in der Infrastruktur, die Gesellschaft und die Region</a:t>
            </a:r>
            <a:endParaRPr lang="en-US" sz="2000" b="1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3092" name="Picture 20" descr="C:\Users\barchnicki.sebastian\Downloads\paper-plan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351" y="2916375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3" name="Picture 21" descr="C:\Users\barchnicki.sebastian\Downloads\group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351" y="5580831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C:\Users\barchnicki.sebastian\Downloads\pers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503" y="2052439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C:\Users\barchnicki.sebastian\Downloads\settings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791" y="2916535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Logo des Instituts für Internet-Sicherheit - if(is)">
            <a:extLst>
              <a:ext uri="{FF2B5EF4-FFF2-40B4-BE49-F238E27FC236}">
                <a16:creationId xmlns:a16="http://schemas.microsoft.com/office/drawing/2014/main" id="{7C6A5022-441A-437C-8A37-22300DABC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216" y="7009439"/>
            <a:ext cx="891175" cy="51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4329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de-DE" dirty="0"/>
              <a:t>Prof. Dr. Norbert Pohlmann</a:t>
            </a:r>
          </a:p>
          <a:p>
            <a:pPr lvl="1"/>
            <a:r>
              <a:rPr lang="de-DE" sz="1400" b="0" dirty="0"/>
              <a:t>pohlmann@internet-sicherheit.de</a:t>
            </a:r>
          </a:p>
          <a:p>
            <a:pPr lvl="1"/>
            <a:r>
              <a:rPr lang="de-DE" sz="1600" b="0" dirty="0"/>
              <a:t>Professor für </a:t>
            </a:r>
            <a:r>
              <a:rPr lang="de-DE" sz="1600" b="0" dirty="0" err="1"/>
              <a:t>Informatssicherheit</a:t>
            </a:r>
            <a:r>
              <a:rPr lang="de-DE" sz="1600" b="0" dirty="0"/>
              <a:t>, </a:t>
            </a:r>
            <a:br>
              <a:rPr lang="de-DE" sz="1600" b="0" dirty="0"/>
            </a:br>
            <a:r>
              <a:rPr lang="de-DE" sz="1600" b="0" dirty="0"/>
              <a:t>Leiter des Instituts für Internet-Sicherheit – </a:t>
            </a:r>
            <a:r>
              <a:rPr lang="de-DE" sz="1600" b="0" dirty="0" err="1"/>
              <a:t>if</a:t>
            </a:r>
            <a:r>
              <a:rPr lang="de-DE" sz="1600" b="0" dirty="0"/>
              <a:t>(</a:t>
            </a:r>
            <a:r>
              <a:rPr lang="de-DE" sz="1600" b="0" dirty="0" err="1"/>
              <a:t>is</a:t>
            </a:r>
            <a:r>
              <a:rPr lang="de-DE" sz="1600" b="0" dirty="0"/>
              <a:t>)</a:t>
            </a:r>
            <a:br>
              <a:rPr lang="de-DE" sz="1600" b="0" dirty="0"/>
            </a:br>
            <a:r>
              <a:rPr lang="de-DE" sz="1600" b="0" dirty="0"/>
              <a:t>Westfälische Hochschule Gelsenkirchen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Sebastian Barchnicki</a:t>
            </a:r>
          </a:p>
          <a:p>
            <a:pPr lvl="1"/>
            <a:r>
              <a:rPr lang="de-DE" sz="1400" b="0" dirty="0"/>
              <a:t>sebastian.barchnicki@secunet.com</a:t>
            </a:r>
          </a:p>
          <a:p>
            <a:pPr lvl="1"/>
            <a:r>
              <a:rPr lang="de-DE" sz="1600" b="0" dirty="0"/>
              <a:t>Unternehmensstrategie &amp; Alliance Management, </a:t>
            </a:r>
            <a:br>
              <a:rPr lang="de-DE" sz="1600" b="0" dirty="0"/>
            </a:br>
            <a:r>
              <a:rPr lang="de-DE" sz="1600" b="0" dirty="0"/>
              <a:t>secunet Security Networks AG, Essen</a:t>
            </a:r>
          </a:p>
        </p:txBody>
      </p:sp>
      <p:pic>
        <p:nvPicPr>
          <p:cNvPr id="3" name="Picture 10" descr="Logo des Instituts für Internet-Sicherheit - if(is)">
            <a:extLst>
              <a:ext uri="{FF2B5EF4-FFF2-40B4-BE49-F238E27FC236}">
                <a16:creationId xmlns:a16="http://schemas.microsoft.com/office/drawing/2014/main" id="{90F501B9-1186-469F-ACF4-D77E8BAD0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573" y="1332359"/>
            <a:ext cx="136904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513566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wo37uZtpGQrvcFsSKUCT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.VK5iqel8hTKuwzMi9Nj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DMZB.wGz._fJajKmx_k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4ariiwZaoqwexmMoTN3Hw"/>
</p:tagLst>
</file>

<file path=ppt/theme/theme1.xml><?xml version="1.0" encoding="utf-8"?>
<a:theme xmlns:a="http://schemas.openxmlformats.org/drawingml/2006/main" name="secunet_16zu9_2016">
  <a:themeElements>
    <a:clrScheme name="secunet old">
      <a:dk1>
        <a:srgbClr val="000000"/>
      </a:dk1>
      <a:lt1>
        <a:srgbClr val="FFFFFF"/>
      </a:lt1>
      <a:dk2>
        <a:srgbClr val="E2003B"/>
      </a:dk2>
      <a:lt2>
        <a:srgbClr val="DCDCDC"/>
      </a:lt2>
      <a:accent1>
        <a:srgbClr val="BEBEBE"/>
      </a:accent1>
      <a:accent2>
        <a:srgbClr val="A0A0A0"/>
      </a:accent2>
      <a:accent3>
        <a:srgbClr val="828282"/>
      </a:accent3>
      <a:accent4>
        <a:srgbClr val="646464"/>
      </a:accent4>
      <a:accent5>
        <a:srgbClr val="464646"/>
      </a:accent5>
      <a:accent6>
        <a:srgbClr val="8F0525"/>
      </a:accent6>
      <a:hlink>
        <a:srgbClr val="888888"/>
      </a:hlink>
      <a:folHlink>
        <a:srgbClr val="DADADA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secunet 226 0 49">
      <a:dk1>
        <a:srgbClr val="000000"/>
      </a:dk1>
      <a:lt1>
        <a:srgbClr val="FFFFFF"/>
      </a:lt1>
      <a:dk2>
        <a:srgbClr val="E20031"/>
      </a:dk2>
      <a:lt2>
        <a:srgbClr val="DCDCDC"/>
      </a:lt2>
      <a:accent1>
        <a:srgbClr val="BEBEBE"/>
      </a:accent1>
      <a:accent2>
        <a:srgbClr val="A0A0A0"/>
      </a:accent2>
      <a:accent3>
        <a:srgbClr val="828282"/>
      </a:accent3>
      <a:accent4>
        <a:srgbClr val="646464"/>
      </a:accent4>
      <a:accent5>
        <a:srgbClr val="464646"/>
      </a:accent5>
      <a:accent6>
        <a:srgbClr val="8F0525"/>
      </a:accent6>
      <a:hlink>
        <a:srgbClr val="888888"/>
      </a:hlink>
      <a:folHlink>
        <a:srgbClr val="DADADA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ecunet 226 0 49">
      <a:dk1>
        <a:srgbClr val="000000"/>
      </a:dk1>
      <a:lt1>
        <a:srgbClr val="FFFFFF"/>
      </a:lt1>
      <a:dk2>
        <a:srgbClr val="E20031"/>
      </a:dk2>
      <a:lt2>
        <a:srgbClr val="DCDCDC"/>
      </a:lt2>
      <a:accent1>
        <a:srgbClr val="BEBEBE"/>
      </a:accent1>
      <a:accent2>
        <a:srgbClr val="A0A0A0"/>
      </a:accent2>
      <a:accent3>
        <a:srgbClr val="828282"/>
      </a:accent3>
      <a:accent4>
        <a:srgbClr val="646464"/>
      </a:accent4>
      <a:accent5>
        <a:srgbClr val="464646"/>
      </a:accent5>
      <a:accent6>
        <a:srgbClr val="8F0525"/>
      </a:accent6>
      <a:hlink>
        <a:srgbClr val="888888"/>
      </a:hlink>
      <a:folHlink>
        <a:srgbClr val="DADADA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secunet_16zu9_2016</Template>
  <TotalTime>0</TotalTime>
  <Words>156</Words>
  <Application>Microsoft Office PowerPoint</Application>
  <PresentationFormat>Benutzerdefiniert</PresentationFormat>
  <Paragraphs>51</Paragraphs>
  <Slides>4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Wingdings</vt:lpstr>
      <vt:lpstr>secunet_16zu9_2016</vt:lpstr>
      <vt:lpstr>think-cell Folie</vt:lpstr>
      <vt:lpstr> Ohne IT-Sicherheit gelingt  keine nachhaltige Digitalisierung</vt:lpstr>
      <vt:lpstr>Innovationstransfer – Erfolgsfaktor in der Digitalisierung</vt:lpstr>
      <vt:lpstr>Zusammenarbeit als entscheidender Faktor für die Zukunft der Region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encrypt. protect. trust.</dc:title>
  <dc:creator>Brandt, Nicole</dc:creator>
  <cp:lastModifiedBy>Norbert Pohlmann</cp:lastModifiedBy>
  <cp:revision>61</cp:revision>
  <cp:lastPrinted>2016-04-07T20:43:49Z</cp:lastPrinted>
  <dcterms:created xsi:type="dcterms:W3CDTF">2016-04-18T13:11:27Z</dcterms:created>
  <dcterms:modified xsi:type="dcterms:W3CDTF">2019-09-26T08:31:17Z</dcterms:modified>
</cp:coreProperties>
</file>